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040" r:id="rId2"/>
    <p:sldId id="1051" r:id="rId3"/>
    <p:sldId id="1055" r:id="rId4"/>
    <p:sldId id="1056" r:id="rId5"/>
    <p:sldId id="1057" r:id="rId6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568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908720"/>
            <a:ext cx="6408712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Господи, Боже наш</a:t>
            </a:r>
            <a:endParaRPr lang="en-US" sz="88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-176608" y="54868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Господи, Боже наш,</a:t>
            </a:r>
          </a:p>
          <a:p>
            <a:pPr marL="914400" indent="-914400">
              <a:lnSpc>
                <a:spcPct val="90000"/>
              </a:lnSpc>
              <a:buAutoNum type="arabicPeriod"/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О, услышь нас в этот час.</a:t>
            </a:r>
          </a:p>
          <a:p>
            <a:pPr>
              <a:lnSpc>
                <a:spcPct val="9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О, Царь Вселенной, </a:t>
            </a:r>
          </a:p>
          <a:p>
            <a:pPr>
              <a:lnSpc>
                <a:spcPct val="9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Помилуй нас.</a:t>
            </a:r>
          </a:p>
          <a:p>
            <a:pPr>
              <a:lnSpc>
                <a:spcPct val="9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83568" y="54868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Чистое сердце </a:t>
            </a:r>
          </a:p>
          <a:p>
            <a:pPr>
              <a:lnSpc>
                <a:spcPct val="9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Сотвори в нас, Боже,</a:t>
            </a:r>
          </a:p>
          <a:p>
            <a:pPr>
              <a:lnSpc>
                <a:spcPct val="9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Тебя мы молим, наш Господь.</a:t>
            </a:r>
          </a:p>
        </p:txBody>
      </p:sp>
    </p:spTree>
    <p:extLst>
      <p:ext uri="{BB962C8B-B14F-4D97-AF65-F5344CB8AC3E}">
        <p14:creationId xmlns:p14="http://schemas.microsoft.com/office/powerpoint/2010/main" val="1342838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47667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В мире греховном,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 суете житейской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Свет Твой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Божественный воссиял.</a:t>
            </a:r>
          </a:p>
        </p:txBody>
      </p:sp>
    </p:spTree>
    <p:extLst>
      <p:ext uri="{BB962C8B-B14F-4D97-AF65-F5344CB8AC3E}">
        <p14:creationId xmlns:p14="http://schemas.microsoft.com/office/powerpoint/2010/main" val="3911761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11560" y="98072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Путь осветил во тьме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дивной Твоей стране,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ждет с любовью Иисус.</a:t>
            </a:r>
          </a:p>
        </p:txBody>
      </p:sp>
    </p:spTree>
    <p:extLst>
      <p:ext uri="{BB962C8B-B14F-4D97-AF65-F5344CB8AC3E}">
        <p14:creationId xmlns:p14="http://schemas.microsoft.com/office/powerpoint/2010/main" val="32323092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8455</TotalTime>
  <Words>76</Words>
  <Application>Microsoft Macintosh PowerPoint</Application>
  <PresentationFormat>Экран (4:3)</PresentationFormat>
  <Paragraphs>27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236</cp:revision>
  <dcterms:created xsi:type="dcterms:W3CDTF">2016-09-02T12:17:38Z</dcterms:created>
  <dcterms:modified xsi:type="dcterms:W3CDTF">2020-10-22T15:41:42Z</dcterms:modified>
</cp:coreProperties>
</file>