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70" r:id="rId4"/>
    <p:sldId id="271" r:id="rId5"/>
    <p:sldId id="272" r:id="rId6"/>
    <p:sldId id="273" r:id="rId7"/>
    <p:sldId id="274" r:id="rId8"/>
    <p:sldId id="275" r:id="rId9"/>
    <p:sldId id="276"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000" autoAdjust="0"/>
  </p:normalViewPr>
  <p:slideViewPr>
    <p:cSldViewPr snapToGrid="0" snapToObjects="1">
      <p:cViewPr varScale="1">
        <p:scale>
          <a:sx n="97" d="100"/>
          <a:sy n="97" d="100"/>
        </p:scale>
        <p:origin x="1632" y="18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23863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89796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9320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1874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51217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20907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05664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2022418" y="566640"/>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ru-RU" sz="4800" dirty="0">
                <a:solidFill>
                  <a:srgbClr val="02243A"/>
                </a:solidFill>
                <a:latin typeface="Arial" panose="020B0604020202020204" pitchFamily="34" charset="0"/>
                <a:cs typeface="Arial" panose="020B0604020202020204" pitchFamily="34" charset="0"/>
              </a:rPr>
              <a:t>О, Повелитель звезд и вселенной</a:t>
            </a:r>
            <a:endParaRPr lang="en-US" sz="6600" dirty="0">
              <a:solidFill>
                <a:srgbClr val="02243A"/>
              </a:solidFill>
              <a:latin typeface="Arial" panose="020B0604020202020204" pitchFamily="34" charset="0"/>
              <a:cs typeface="Arial" panose="020B0604020202020204" pitchFamily="34"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25001" y="409230"/>
            <a:ext cx="796676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      О, Повелитель звезд </a:t>
            </a:r>
          </a:p>
          <a:p>
            <a:pPr marL="914400" indent="-914400" algn="l">
              <a:lnSpc>
                <a:spcPct val="90000"/>
              </a:lnSpc>
              <a:buAutoNum type="arabicPeriod"/>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	И вселенной,</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	Жизни на небе и на земле,</a:t>
            </a: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754263" y="552450"/>
            <a:ext cx="796676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Ты - наш Спаситель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 славе нетленной,</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Все небеса поют Тебе!</a:t>
            </a:r>
          </a:p>
        </p:txBody>
      </p:sp>
    </p:spTree>
    <p:extLst>
      <p:ext uri="{BB962C8B-B14F-4D97-AF65-F5344CB8AC3E}">
        <p14:creationId xmlns:p14="http://schemas.microsoft.com/office/powerpoint/2010/main" val="134355079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741011" y="753786"/>
            <a:ext cx="796676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Сердца склоняя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 храме Божьем,</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Дети Твои пришли к Тебе.</a:t>
            </a:r>
          </a:p>
        </p:txBody>
      </p:sp>
    </p:spTree>
    <p:extLst>
      <p:ext uri="{BB962C8B-B14F-4D97-AF65-F5344CB8AC3E}">
        <p14:creationId xmlns:p14="http://schemas.microsoft.com/office/powerpoint/2010/main" val="227992022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741011" y="753786"/>
            <a:ext cx="796676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И с благодарностью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Взираем на путь,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Прожитый на земле!</a:t>
            </a:r>
          </a:p>
        </p:txBody>
      </p:sp>
    </p:spTree>
    <p:extLst>
      <p:ext uri="{BB962C8B-B14F-4D97-AF65-F5344CB8AC3E}">
        <p14:creationId xmlns:p14="http://schemas.microsoft.com/office/powerpoint/2010/main" val="224588246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19450" y="552450"/>
            <a:ext cx="8724550"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Путь вечной жизни </a:t>
            </a:r>
          </a:p>
          <a:p>
            <a:pPr marL="914400" indent="-914400" algn="l">
              <a:lnSpc>
                <a:spcPct val="90000"/>
              </a:lnSpc>
              <a:buAutoNum type="arabicPeriod"/>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Ты открываешь,</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Голос Твой нас Зовет к Себе!</a:t>
            </a:r>
          </a:p>
        </p:txBody>
      </p:sp>
    </p:spTree>
    <p:extLst>
      <p:ext uri="{BB962C8B-B14F-4D97-AF65-F5344CB8AC3E}">
        <p14:creationId xmlns:p14="http://schemas.microsoft.com/office/powerpoint/2010/main" val="212002328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587110" y="429168"/>
            <a:ext cx="8724550"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И на молитвы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Нам отвечаешь,</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Сердце находит мир в Тебе!</a:t>
            </a:r>
          </a:p>
        </p:txBody>
      </p:sp>
    </p:spTree>
    <p:extLst>
      <p:ext uri="{BB962C8B-B14F-4D97-AF65-F5344CB8AC3E}">
        <p14:creationId xmlns:p14="http://schemas.microsoft.com/office/powerpoint/2010/main" val="202707040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89115" y="552450"/>
            <a:ext cx="8724550"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Часто, в пути изнемогая,</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Падаем мы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 борьбе земной.</a:t>
            </a:r>
          </a:p>
        </p:txBody>
      </p:sp>
    </p:spTree>
    <p:extLst>
      <p:ext uri="{BB962C8B-B14F-4D97-AF65-F5344CB8AC3E}">
        <p14:creationId xmlns:p14="http://schemas.microsoft.com/office/powerpoint/2010/main" val="94474931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914402" y="703452"/>
            <a:ext cx="8724550"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И Ты, с любовью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К нам склоняясь,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Нас поднимал Своей рукой.</a:t>
            </a:r>
          </a:p>
        </p:txBody>
      </p:sp>
    </p:spTree>
    <p:extLst>
      <p:ext uri="{BB962C8B-B14F-4D97-AF65-F5344CB8AC3E}">
        <p14:creationId xmlns:p14="http://schemas.microsoft.com/office/powerpoint/2010/main" val="1513145270"/>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1020</TotalTime>
  <Words>110</Words>
  <Application>Microsoft Macintosh PowerPoint</Application>
  <PresentationFormat>Экран (16:9)</PresentationFormat>
  <Paragraphs>41</Paragraphs>
  <Slides>9</Slides>
  <Notes>9</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9</vt:i4>
      </vt:variant>
    </vt:vector>
  </HeadingPairs>
  <TitlesOfParts>
    <vt:vector size="19"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84</cp:revision>
  <dcterms:modified xsi:type="dcterms:W3CDTF">2020-10-22T15:34:13Z</dcterms:modified>
</cp:coreProperties>
</file>