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65" r:id="rId2"/>
    <p:sldId id="269" r:id="rId3"/>
    <p:sldId id="276" r:id="rId4"/>
    <p:sldId id="277" r:id="rId5"/>
    <p:sldId id="278" r:id="rId6"/>
    <p:sldId id="279" r:id="rId7"/>
    <p:sldId id="281" r:id="rId8"/>
    <p:sldId id="280" r:id="rId9"/>
    <p:sldId id="282" r:id="rId10"/>
    <p:sldId id="283" r:id="rId11"/>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75000" autoAdjust="0"/>
  </p:normalViewPr>
  <p:slideViewPr>
    <p:cSldViewPr snapToGrid="0" snapToObjects="1">
      <p:cViewPr varScale="1">
        <p:scale>
          <a:sx n="97" d="100"/>
          <a:sy n="97" d="100"/>
        </p:scale>
        <p:origin x="1632" y="184"/>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4320617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84329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639601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03804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960458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2806822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281780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70315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9.png"/><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2.jpeg"/><Relationship Id="rId11" Type="http://schemas.microsoft.com/office/2007/relationships/hdphoto" Target="../media/hdphoto3.wdp"/><Relationship Id="rId5" Type="http://schemas.openxmlformats.org/officeDocument/2006/relationships/image" Target="../media/image11.jpeg"/><Relationship Id="rId10" Type="http://schemas.openxmlformats.org/officeDocument/2006/relationships/image" Target="../media/image14.png"/><Relationship Id="rId4" Type="http://schemas.openxmlformats.org/officeDocument/2006/relationships/image" Target="../media/image10.jpg"/><Relationship Id="rId9" Type="http://schemas.microsoft.com/office/2007/relationships/hdphoto" Target="../media/hdphoto2.wdp"/></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id="{E4438512-FB30-8240-9BEE-8A05FE64B54F}"/>
              </a:ext>
            </a:extLst>
          </p:cNvPr>
          <p:cNvSpPr txBox="1">
            <a:spLocks/>
          </p:cNvSpPr>
          <p:nvPr/>
        </p:nvSpPr>
        <p:spPr>
          <a:xfrm>
            <a:off x="2022418" y="118784"/>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ru-RU" sz="4800" dirty="0">
                <a:solidFill>
                  <a:srgbClr val="02243A"/>
                </a:solidFill>
                <a:latin typeface="Arial" panose="020B0604020202020204" pitchFamily="34" charset="0"/>
                <a:cs typeface="Arial" panose="020B0604020202020204" pitchFamily="34" charset="0"/>
              </a:rPr>
              <a:t>Любить </a:t>
            </a:r>
          </a:p>
          <a:p>
            <a:pPr marL="0" indent="0">
              <a:lnSpc>
                <a:spcPct val="100000"/>
              </a:lnSpc>
              <a:buNone/>
            </a:pPr>
            <a:r>
              <a:rPr lang="ru-RU" sz="4800" dirty="0">
                <a:solidFill>
                  <a:srgbClr val="02243A"/>
                </a:solidFill>
                <a:latin typeface="Arial" panose="020B0604020202020204" pitchFamily="34" charset="0"/>
                <a:cs typeface="Arial" panose="020B0604020202020204" pitchFamily="34" charset="0"/>
              </a:rPr>
              <a:t>всем сердцем </a:t>
            </a:r>
          </a:p>
          <a:p>
            <a:pPr marL="0" indent="0">
              <a:lnSpc>
                <a:spcPct val="100000"/>
              </a:lnSpc>
              <a:buNone/>
            </a:pPr>
            <a:r>
              <a:rPr lang="ru-RU" sz="4800" dirty="0">
                <a:solidFill>
                  <a:srgbClr val="02243A"/>
                </a:solidFill>
                <a:latin typeface="Arial" panose="020B0604020202020204" pitchFamily="34" charset="0"/>
                <a:cs typeface="Arial" panose="020B0604020202020204" pitchFamily="34" charset="0"/>
              </a:rPr>
              <a:t>храм святой</a:t>
            </a:r>
            <a:endParaRPr lang="en-US" sz="6600" dirty="0">
              <a:solidFill>
                <a:srgbClr val="02243A"/>
              </a:solidFill>
              <a:latin typeface="Arial" panose="020B0604020202020204" pitchFamily="34" charset="0"/>
              <a:cs typeface="Arial" panose="020B0604020202020204" pitchFamily="34" charset="0"/>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1059792" y="636340"/>
            <a:ext cx="7523385" cy="3486150"/>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800" b="1" spc="-150" dirty="0">
                <a:solidFill>
                  <a:schemeClr val="tx2">
                    <a:lumMod val="50000"/>
                  </a:schemeClr>
                </a:solidFill>
                <a:latin typeface="Arial" panose="020B0604020202020204" pitchFamily="34" charset="0"/>
                <a:cs typeface="Arial" panose="020B0604020202020204" pitchFamily="34" charset="0"/>
              </a:rPr>
              <a:t>Жить лишь Тобой, </a:t>
            </a:r>
          </a:p>
          <a:p>
            <a:pPr algn="l">
              <a:lnSpc>
                <a:spcPct val="90000"/>
              </a:lnSpc>
            </a:pPr>
            <a:endParaRPr lang="ru-RU" sz="48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800" b="1" spc="-150" dirty="0">
                <a:solidFill>
                  <a:schemeClr val="tx2">
                    <a:lumMod val="50000"/>
                  </a:schemeClr>
                </a:solidFill>
                <a:latin typeface="Arial" panose="020B0604020202020204" pitchFamily="34" charset="0"/>
                <a:cs typeface="Arial" panose="020B0604020202020204" pitchFamily="34" charset="0"/>
              </a:rPr>
              <a:t>Любить людей,</a:t>
            </a:r>
          </a:p>
          <a:p>
            <a:pPr algn="l">
              <a:lnSpc>
                <a:spcPct val="90000"/>
              </a:lnSpc>
            </a:pPr>
            <a:endParaRPr lang="ru-RU" sz="48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800" b="1" spc="-150" dirty="0">
                <a:solidFill>
                  <a:schemeClr val="tx2">
                    <a:lumMod val="50000"/>
                  </a:schemeClr>
                </a:solidFill>
                <a:latin typeface="Arial" panose="020B0604020202020204" pitchFamily="34" charset="0"/>
                <a:cs typeface="Arial" panose="020B0604020202020204" pitchFamily="34" charset="0"/>
              </a:rPr>
              <a:t>Господь, нас научи.</a:t>
            </a:r>
          </a:p>
        </p:txBody>
      </p:sp>
    </p:spTree>
    <p:extLst>
      <p:ext uri="{BB962C8B-B14F-4D97-AF65-F5344CB8AC3E}">
        <p14:creationId xmlns:p14="http://schemas.microsoft.com/office/powerpoint/2010/main" val="2529816214"/>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1071976" y="416281"/>
            <a:ext cx="7523385" cy="3486150"/>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Любить всем сердцем </a:t>
            </a:r>
          </a:p>
          <a:p>
            <a:pPr marL="914400" indent="-914400" algn="l">
              <a:lnSpc>
                <a:spcPct val="90000"/>
              </a:lnSpc>
              <a:buAutoNum type="arabicPeriod"/>
            </a:pPr>
            <a:endParaRPr lang="ru-RU" sz="44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Храм святой,</a:t>
            </a:r>
          </a:p>
          <a:p>
            <a:pPr algn="l">
              <a:lnSpc>
                <a:spcPct val="9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Господь, нас научи.</a:t>
            </a:r>
          </a:p>
        </p:txBody>
      </p:sp>
    </p:spTree>
    <p:extLst>
      <p:ext uri="{BB962C8B-B14F-4D97-AF65-F5344CB8AC3E}">
        <p14:creationId xmlns:p14="http://schemas.microsoft.com/office/powerpoint/2010/main" val="148594947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1250996" y="745249"/>
            <a:ext cx="7523385" cy="3486150"/>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В субботний день, </a:t>
            </a:r>
          </a:p>
          <a:p>
            <a:pPr algn="l">
              <a:lnSpc>
                <a:spcPct val="9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В святой покой,</a:t>
            </a:r>
          </a:p>
          <a:p>
            <a:pPr algn="l">
              <a:lnSpc>
                <a:spcPct val="9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Небесный мир пошли. </a:t>
            </a:r>
          </a:p>
        </p:txBody>
      </p:sp>
    </p:spTree>
    <p:extLst>
      <p:ext uri="{BB962C8B-B14F-4D97-AF65-F5344CB8AC3E}">
        <p14:creationId xmlns:p14="http://schemas.microsoft.com/office/powerpoint/2010/main" val="3532691329"/>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1250996" y="745249"/>
            <a:ext cx="7523385" cy="3486150"/>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В субботний день, </a:t>
            </a:r>
          </a:p>
          <a:p>
            <a:pPr algn="l">
              <a:lnSpc>
                <a:spcPct val="9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В святой покой,</a:t>
            </a:r>
          </a:p>
          <a:p>
            <a:pPr algn="l">
              <a:lnSpc>
                <a:spcPct val="9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Небесный мир пошли. </a:t>
            </a:r>
          </a:p>
        </p:txBody>
      </p:sp>
    </p:spTree>
    <p:extLst>
      <p:ext uri="{BB962C8B-B14F-4D97-AF65-F5344CB8AC3E}">
        <p14:creationId xmlns:p14="http://schemas.microsoft.com/office/powerpoint/2010/main" val="2522970605"/>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1059792" y="636340"/>
            <a:ext cx="7523385" cy="3486150"/>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800" b="1" spc="-150" dirty="0">
                <a:solidFill>
                  <a:schemeClr val="tx2">
                    <a:lumMod val="50000"/>
                  </a:schemeClr>
                </a:solidFill>
                <a:latin typeface="Arial" panose="020B0604020202020204" pitchFamily="34" charset="0"/>
                <a:cs typeface="Arial" panose="020B0604020202020204" pitchFamily="34" charset="0"/>
              </a:rPr>
              <a:t>Услышь, Спаситель, </a:t>
            </a:r>
          </a:p>
          <a:p>
            <a:pPr algn="l">
              <a:lnSpc>
                <a:spcPct val="90000"/>
              </a:lnSpc>
            </a:pPr>
            <a:endParaRPr lang="ru-RU" sz="48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800" b="1" spc="-150" dirty="0">
                <a:solidFill>
                  <a:schemeClr val="tx2">
                    <a:lumMod val="50000"/>
                  </a:schemeClr>
                </a:solidFill>
                <a:latin typeface="Arial" panose="020B0604020202020204" pitchFamily="34" charset="0"/>
                <a:cs typeface="Arial" panose="020B0604020202020204" pitchFamily="34" charset="0"/>
              </a:rPr>
              <a:t>В день святой,</a:t>
            </a:r>
          </a:p>
          <a:p>
            <a:pPr algn="l">
              <a:lnSpc>
                <a:spcPct val="90000"/>
              </a:lnSpc>
            </a:pPr>
            <a:endParaRPr lang="ru-RU" sz="48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800" b="1" spc="-150" dirty="0">
                <a:solidFill>
                  <a:schemeClr val="tx2">
                    <a:lumMod val="50000"/>
                  </a:schemeClr>
                </a:solidFill>
                <a:latin typeface="Arial" panose="020B0604020202020204" pitchFamily="34" charset="0"/>
                <a:cs typeface="Arial" panose="020B0604020202020204" pitchFamily="34" charset="0"/>
              </a:rPr>
              <a:t>Народ Свой измени.</a:t>
            </a:r>
          </a:p>
        </p:txBody>
      </p:sp>
    </p:spTree>
    <p:extLst>
      <p:ext uri="{BB962C8B-B14F-4D97-AF65-F5344CB8AC3E}">
        <p14:creationId xmlns:p14="http://schemas.microsoft.com/office/powerpoint/2010/main" val="387757668"/>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1059792" y="636340"/>
            <a:ext cx="7523385" cy="3486150"/>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800" b="1" spc="-150" dirty="0">
                <a:solidFill>
                  <a:schemeClr val="tx2">
                    <a:lumMod val="50000"/>
                  </a:schemeClr>
                </a:solidFill>
                <a:latin typeface="Arial" panose="020B0604020202020204" pitchFamily="34" charset="0"/>
                <a:cs typeface="Arial" panose="020B0604020202020204" pitchFamily="34" charset="0"/>
              </a:rPr>
              <a:t>В субботний день </a:t>
            </a:r>
          </a:p>
          <a:p>
            <a:pPr algn="l">
              <a:lnSpc>
                <a:spcPct val="90000"/>
              </a:lnSpc>
            </a:pPr>
            <a:endParaRPr lang="ru-RU" sz="48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800" b="1" spc="-150" dirty="0">
                <a:solidFill>
                  <a:schemeClr val="tx2">
                    <a:lumMod val="50000"/>
                  </a:schemeClr>
                </a:solidFill>
                <a:latin typeface="Arial" panose="020B0604020202020204" pitchFamily="34" charset="0"/>
                <a:cs typeface="Arial" panose="020B0604020202020204" pitchFamily="34" charset="0"/>
              </a:rPr>
              <a:t>Закон святой</a:t>
            </a:r>
          </a:p>
          <a:p>
            <a:pPr algn="l">
              <a:lnSpc>
                <a:spcPct val="90000"/>
              </a:lnSpc>
            </a:pPr>
            <a:endParaRPr lang="ru-RU" sz="48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800" b="1" spc="-150" dirty="0">
                <a:solidFill>
                  <a:schemeClr val="tx2">
                    <a:lumMod val="50000"/>
                  </a:schemeClr>
                </a:solidFill>
                <a:latin typeface="Arial" panose="020B0604020202020204" pitchFamily="34" charset="0"/>
                <a:cs typeface="Arial" panose="020B0604020202020204" pitchFamily="34" charset="0"/>
              </a:rPr>
              <a:t>В сердца наши впиши.</a:t>
            </a:r>
          </a:p>
        </p:txBody>
      </p:sp>
    </p:spTree>
    <p:extLst>
      <p:ext uri="{BB962C8B-B14F-4D97-AF65-F5344CB8AC3E}">
        <p14:creationId xmlns:p14="http://schemas.microsoft.com/office/powerpoint/2010/main" val="504234959"/>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1059792" y="636340"/>
            <a:ext cx="7523385" cy="3486150"/>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800" b="1" spc="-150" dirty="0">
                <a:solidFill>
                  <a:schemeClr val="tx2">
                    <a:lumMod val="50000"/>
                  </a:schemeClr>
                </a:solidFill>
                <a:latin typeface="Arial" panose="020B0604020202020204" pitchFamily="34" charset="0"/>
                <a:cs typeface="Arial" panose="020B0604020202020204" pitchFamily="34" charset="0"/>
              </a:rPr>
              <a:t>В субботний день </a:t>
            </a:r>
          </a:p>
          <a:p>
            <a:pPr algn="l">
              <a:lnSpc>
                <a:spcPct val="90000"/>
              </a:lnSpc>
            </a:pPr>
            <a:endParaRPr lang="ru-RU" sz="48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800" b="1" spc="-150" dirty="0">
                <a:solidFill>
                  <a:schemeClr val="tx2">
                    <a:lumMod val="50000"/>
                  </a:schemeClr>
                </a:solidFill>
                <a:latin typeface="Arial" panose="020B0604020202020204" pitchFamily="34" charset="0"/>
                <a:cs typeface="Arial" panose="020B0604020202020204" pitchFamily="34" charset="0"/>
              </a:rPr>
              <a:t>Закон святой</a:t>
            </a:r>
          </a:p>
          <a:p>
            <a:pPr algn="l">
              <a:lnSpc>
                <a:spcPct val="90000"/>
              </a:lnSpc>
            </a:pPr>
            <a:endParaRPr lang="ru-RU" sz="48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800" b="1" spc="-150" dirty="0">
                <a:solidFill>
                  <a:schemeClr val="tx2">
                    <a:lumMod val="50000"/>
                  </a:schemeClr>
                </a:solidFill>
                <a:latin typeface="Arial" panose="020B0604020202020204" pitchFamily="34" charset="0"/>
                <a:cs typeface="Arial" panose="020B0604020202020204" pitchFamily="34" charset="0"/>
              </a:rPr>
              <a:t>В сердца наши впиши.</a:t>
            </a:r>
          </a:p>
        </p:txBody>
      </p:sp>
    </p:spTree>
    <p:extLst>
      <p:ext uri="{BB962C8B-B14F-4D97-AF65-F5344CB8AC3E}">
        <p14:creationId xmlns:p14="http://schemas.microsoft.com/office/powerpoint/2010/main" val="2175737217"/>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1059792" y="636340"/>
            <a:ext cx="7523385" cy="3486150"/>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800" b="1" spc="-150" dirty="0">
                <a:solidFill>
                  <a:schemeClr val="tx2">
                    <a:lumMod val="50000"/>
                  </a:schemeClr>
                </a:solidFill>
                <a:latin typeface="Arial" panose="020B0604020202020204" pitchFamily="34" charset="0"/>
                <a:cs typeface="Arial" panose="020B0604020202020204" pitchFamily="34" charset="0"/>
              </a:rPr>
              <a:t>Идти, Спаситель, </a:t>
            </a:r>
          </a:p>
          <a:p>
            <a:pPr algn="l">
              <a:lnSpc>
                <a:spcPct val="90000"/>
              </a:lnSpc>
            </a:pPr>
            <a:endParaRPr lang="ru-RU" sz="48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800" b="1" spc="-150" dirty="0">
                <a:solidFill>
                  <a:schemeClr val="tx2">
                    <a:lumMod val="50000"/>
                  </a:schemeClr>
                </a:solidFill>
                <a:latin typeface="Arial" panose="020B0604020202020204" pitchFamily="34" charset="0"/>
                <a:cs typeface="Arial" panose="020B0604020202020204" pitchFamily="34" charset="0"/>
              </a:rPr>
              <a:t>В край родной,</a:t>
            </a:r>
          </a:p>
          <a:p>
            <a:pPr algn="l">
              <a:lnSpc>
                <a:spcPct val="90000"/>
              </a:lnSpc>
            </a:pPr>
            <a:endParaRPr lang="ru-RU" sz="48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800" b="1" spc="-150" dirty="0">
                <a:solidFill>
                  <a:schemeClr val="tx2">
                    <a:lumMod val="50000"/>
                  </a:schemeClr>
                </a:solidFill>
                <a:latin typeface="Arial" panose="020B0604020202020204" pitchFamily="34" charset="0"/>
                <a:cs typeface="Arial" panose="020B0604020202020204" pitchFamily="34" charset="0"/>
              </a:rPr>
              <a:t>Народ Свой вдохнови.</a:t>
            </a:r>
          </a:p>
        </p:txBody>
      </p:sp>
    </p:spTree>
    <p:extLst>
      <p:ext uri="{BB962C8B-B14F-4D97-AF65-F5344CB8AC3E}">
        <p14:creationId xmlns:p14="http://schemas.microsoft.com/office/powerpoint/2010/main" val="3121262303"/>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1059792" y="636340"/>
            <a:ext cx="7523385" cy="3486150"/>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800" b="1" spc="-150" dirty="0">
                <a:solidFill>
                  <a:schemeClr val="tx2">
                    <a:lumMod val="50000"/>
                  </a:schemeClr>
                </a:solidFill>
                <a:latin typeface="Arial" panose="020B0604020202020204" pitchFamily="34" charset="0"/>
                <a:cs typeface="Arial" panose="020B0604020202020204" pitchFamily="34" charset="0"/>
              </a:rPr>
              <a:t>Жить лишь Тобой, </a:t>
            </a:r>
          </a:p>
          <a:p>
            <a:pPr algn="l">
              <a:lnSpc>
                <a:spcPct val="90000"/>
              </a:lnSpc>
            </a:pPr>
            <a:endParaRPr lang="ru-RU" sz="48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800" b="1" spc="-150" dirty="0">
                <a:solidFill>
                  <a:schemeClr val="tx2">
                    <a:lumMod val="50000"/>
                  </a:schemeClr>
                </a:solidFill>
                <a:latin typeface="Arial" panose="020B0604020202020204" pitchFamily="34" charset="0"/>
                <a:cs typeface="Arial" panose="020B0604020202020204" pitchFamily="34" charset="0"/>
              </a:rPr>
              <a:t>Любить людей,</a:t>
            </a:r>
          </a:p>
          <a:p>
            <a:pPr algn="l">
              <a:lnSpc>
                <a:spcPct val="90000"/>
              </a:lnSpc>
            </a:pPr>
            <a:endParaRPr lang="ru-RU" sz="48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800" b="1" spc="-150" dirty="0">
                <a:solidFill>
                  <a:schemeClr val="tx2">
                    <a:lumMod val="50000"/>
                  </a:schemeClr>
                </a:solidFill>
                <a:latin typeface="Arial" panose="020B0604020202020204" pitchFamily="34" charset="0"/>
                <a:cs typeface="Arial" panose="020B0604020202020204" pitchFamily="34" charset="0"/>
              </a:rPr>
              <a:t>Господь, нас научи.</a:t>
            </a:r>
          </a:p>
        </p:txBody>
      </p:sp>
    </p:spTree>
    <p:extLst>
      <p:ext uri="{BB962C8B-B14F-4D97-AF65-F5344CB8AC3E}">
        <p14:creationId xmlns:p14="http://schemas.microsoft.com/office/powerpoint/2010/main" val="3371596674"/>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1017</TotalTime>
  <Words>108</Words>
  <Application>Microsoft Macintosh PowerPoint</Application>
  <PresentationFormat>Экран (16:9)</PresentationFormat>
  <Paragraphs>48</Paragraphs>
  <Slides>10</Slides>
  <Notes>10</Notes>
  <HiddenSlides>0</HiddenSlides>
  <MMClips>0</MMClips>
  <ScaleCrop>false</ScaleCrop>
  <HeadingPairs>
    <vt:vector size="6" baseType="variant">
      <vt:variant>
        <vt:lpstr>Использованные шрифты</vt:lpstr>
      </vt:variant>
      <vt:variant>
        <vt:i4>9</vt:i4>
      </vt:variant>
      <vt:variant>
        <vt:lpstr>Тема</vt:lpstr>
      </vt:variant>
      <vt:variant>
        <vt:i4>1</vt:i4>
      </vt:variant>
      <vt:variant>
        <vt:lpstr>Заголовки слайдов</vt:lpstr>
      </vt:variant>
      <vt:variant>
        <vt:i4>10</vt:i4>
      </vt:variant>
    </vt:vector>
  </HeadingPairs>
  <TitlesOfParts>
    <vt:vector size="20" baseType="lpstr">
      <vt:lpstr>Adobe Garamond Pro</vt:lpstr>
      <vt:lpstr>Arial</vt:lpstr>
      <vt:lpstr>Avenir Next Condensed Demi Bold</vt:lpstr>
      <vt:lpstr>Avenir Next Condensed Regular</vt:lpstr>
      <vt:lpstr>Helvetica Light</vt:lpstr>
      <vt:lpstr>Helvetica Neue</vt:lpstr>
      <vt:lpstr>Helvetica Neue Light</vt:lpstr>
      <vt:lpstr>Helvetica Neue Medium</vt:lpstr>
      <vt:lpstr>Times Roman</vt:lpstr>
      <vt:lpstr>White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Natalia Kozakova</cp:lastModifiedBy>
  <cp:revision>83</cp:revision>
  <dcterms:modified xsi:type="dcterms:W3CDTF">2020-10-22T15:30:18Z</dcterms:modified>
</cp:coreProperties>
</file>