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60" r:id="rId8"/>
    <p:sldId id="1059" r:id="rId9"/>
    <p:sldId id="1061" r:id="rId10"/>
    <p:sldId id="1062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7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364502"/>
            <a:ext cx="6840760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 </a:t>
            </a:r>
          </a:p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сердцем </a:t>
            </a:r>
          </a:p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святой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лишь Тобой,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 людей,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нас научи.</a:t>
            </a:r>
          </a:p>
        </p:txBody>
      </p:sp>
    </p:spTree>
    <p:extLst>
      <p:ext uri="{BB962C8B-B14F-4D97-AF65-F5344CB8AC3E}">
        <p14:creationId xmlns:p14="http://schemas.microsoft.com/office/powerpoint/2010/main" val="56266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 всем сердцем </a:t>
            </a:r>
          </a:p>
          <a:p>
            <a:pPr marL="914400" indent="-914400">
              <a:lnSpc>
                <a:spcPct val="90000"/>
              </a:lnSpc>
              <a:buAutoNum type="arabicPeriod"/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святой,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нас научи.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субботний день,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святой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мир пошли. 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субботний день,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святой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мир пошли. </a:t>
            </a:r>
          </a:p>
        </p:txBody>
      </p:sp>
    </p:spTree>
    <p:extLst>
      <p:ext uri="{BB962C8B-B14F-4D97-AF65-F5344CB8AC3E}">
        <p14:creationId xmlns:p14="http://schemas.microsoft.com/office/powerpoint/2010/main" val="316702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Услышь, Спаситель,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святой,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Свой измени.</a:t>
            </a:r>
          </a:p>
        </p:txBody>
      </p:sp>
    </p:spTree>
    <p:extLst>
      <p:ext uri="{BB962C8B-B14F-4D97-AF65-F5344CB8AC3E}">
        <p14:creationId xmlns:p14="http://schemas.microsoft.com/office/powerpoint/2010/main" val="12163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субботний день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святой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сердца наши впиши.</a:t>
            </a:r>
          </a:p>
        </p:txBody>
      </p:sp>
    </p:spTree>
    <p:extLst>
      <p:ext uri="{BB962C8B-B14F-4D97-AF65-F5344CB8AC3E}">
        <p14:creationId xmlns:p14="http://schemas.microsoft.com/office/powerpoint/2010/main" val="20745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субботний день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святой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сердца наши впиши.</a:t>
            </a:r>
          </a:p>
        </p:txBody>
      </p:sp>
    </p:spTree>
    <p:extLst>
      <p:ext uri="{BB962C8B-B14F-4D97-AF65-F5344CB8AC3E}">
        <p14:creationId xmlns:p14="http://schemas.microsoft.com/office/powerpoint/2010/main" val="233096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Идти, Спаситель,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край родной,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Свой вдохнови.</a:t>
            </a:r>
          </a:p>
        </p:txBody>
      </p:sp>
    </p:spTree>
    <p:extLst>
      <p:ext uri="{BB962C8B-B14F-4D97-AF65-F5344CB8AC3E}">
        <p14:creationId xmlns:p14="http://schemas.microsoft.com/office/powerpoint/2010/main" val="184778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лишь Тобой,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 людей,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нас научи.</a:t>
            </a:r>
          </a:p>
        </p:txBody>
      </p:sp>
    </p:spTree>
    <p:extLst>
      <p:ext uri="{BB962C8B-B14F-4D97-AF65-F5344CB8AC3E}">
        <p14:creationId xmlns:p14="http://schemas.microsoft.com/office/powerpoint/2010/main" val="316421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8450</TotalTime>
  <Words>109</Words>
  <Application>Microsoft Macintosh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235</cp:revision>
  <dcterms:created xsi:type="dcterms:W3CDTF">2016-09-02T12:17:38Z</dcterms:created>
  <dcterms:modified xsi:type="dcterms:W3CDTF">2020-10-22T15:29:23Z</dcterms:modified>
</cp:coreProperties>
</file>