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65" r:id="rId2"/>
    <p:sldId id="269" r:id="rId3"/>
    <p:sldId id="276" r:id="rId4"/>
    <p:sldId id="277" r:id="rId5"/>
    <p:sldId id="278" r:id="rId6"/>
    <p:sldId id="279" r:id="rId7"/>
    <p:sldId id="280" r:id="rId8"/>
    <p:sldId id="291" r:id="rId9"/>
    <p:sldId id="292" r:id="rId10"/>
    <p:sldId id="283" r:id="rId11"/>
    <p:sldId id="284" r:id="rId12"/>
    <p:sldId id="293" r:id="rId13"/>
    <p:sldId id="294" r:id="rId14"/>
    <p:sldId id="287" r:id="rId15"/>
    <p:sldId id="288" r:id="rId16"/>
    <p:sldId id="295" r:id="rId17"/>
    <p:sldId id="296" r:id="rId1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161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6584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1918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4903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6886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4840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4128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177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4329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1649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898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3368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046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4186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458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685385" y="31448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ru-RU" sz="6000" dirty="0">
                <a:solidFill>
                  <a:srgbClr val="02243A"/>
                </a:solidFill>
                <a:latin typeface="Arial" panose="020B0604020202020204" pitchFamily="34" charset="0"/>
                <a:cs typeface="Arial" panose="020B0604020202020204" pitchFamily="34" charset="0"/>
              </a:rPr>
              <a:t>Чудный, святой день</a:t>
            </a:r>
            <a:endParaRPr lang="en-US" sz="6000" dirty="0">
              <a:solidFill>
                <a:srgbClr val="02243A"/>
              </a:solidFill>
              <a:latin typeface="Arial" panose="020B0604020202020204" pitchFamily="34" charset="0"/>
              <a:cs typeface="Arial" panose="020B0604020202020204" pitchFamily="34"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0"/>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Чудный, святой день,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К престолу Творца</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С радостным чувством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Идем в дом Отца.</a:t>
            </a:r>
          </a:p>
        </p:txBody>
      </p:sp>
    </p:spTree>
    <p:extLst>
      <p:ext uri="{BB962C8B-B14F-4D97-AF65-F5344CB8AC3E}">
        <p14:creationId xmlns:p14="http://schemas.microsoft.com/office/powerpoint/2010/main" val="11816485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846689" y="0"/>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Сердце и мысли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Ему посвятим,</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Богу в служенье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Себя отдадим.</a:t>
            </a:r>
          </a:p>
        </p:txBody>
      </p:sp>
    </p:spTree>
    <p:extLst>
      <p:ext uri="{BB962C8B-B14F-4D97-AF65-F5344CB8AC3E}">
        <p14:creationId xmlns:p14="http://schemas.microsoft.com/office/powerpoint/2010/main" val="395435531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119479"/>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3200" spc="-150" dirty="0">
                <a:solidFill>
                  <a:schemeClr val="tx2">
                    <a:lumMod val="50000"/>
                  </a:schemeClr>
                </a:solidFill>
                <a:latin typeface="Arial" panose="020B0604020202020204" pitchFamily="34" charset="0"/>
                <a:cs typeface="Arial" panose="020B0604020202020204" pitchFamily="34" charset="0"/>
              </a:rPr>
              <a:t>Припев:  </a:t>
            </a:r>
            <a:r>
              <a:rPr lang="ru-RU" sz="4400" b="1" spc="-150" dirty="0">
                <a:solidFill>
                  <a:schemeClr val="tx2">
                    <a:lumMod val="50000"/>
                  </a:schemeClr>
                </a:solidFill>
                <a:latin typeface="Arial" panose="020B0604020202020204" pitchFamily="34" charset="0"/>
                <a:cs typeface="Arial" panose="020B0604020202020204" pitchFamily="34" charset="0"/>
              </a:rPr>
              <a:t>Чудный, святой день,</a:t>
            </a:r>
          </a:p>
          <a:p>
            <a:pPr algn="l">
              <a:lnSpc>
                <a:spcPct val="90000"/>
              </a:lnSpc>
            </a:pPr>
            <a:endParaRPr lang="ru-RU" sz="4400" b="1" spc="-150" dirty="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b="1" spc="-150" dirty="0">
                <a:solidFill>
                  <a:schemeClr val="tx2">
                    <a:lumMod val="50000"/>
                  </a:schemeClr>
                </a:solidFill>
                <a:latin typeface="Arial" panose="020B0604020202020204" pitchFamily="34" charset="0"/>
                <a:cs typeface="Arial" panose="020B0604020202020204" pitchFamily="34" charset="0"/>
              </a:rPr>
              <a:t>		Отрадный покой,</a:t>
            </a:r>
          </a:p>
          <a:p>
            <a:pPr algn="l">
              <a:lnSpc>
                <a:spcPct val="90000"/>
              </a:lnSpc>
            </a:pPr>
            <a:endParaRPr lang="ru-RU" sz="4400" b="1" spc="-150" dirty="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b="1" spc="-150" dirty="0">
                <a:solidFill>
                  <a:schemeClr val="tx2">
                    <a:lumMod val="50000"/>
                  </a:schemeClr>
                </a:solidFill>
                <a:latin typeface="Arial" panose="020B0604020202020204" pitchFamily="34" charset="0"/>
                <a:cs typeface="Arial" panose="020B0604020202020204" pitchFamily="34" charset="0"/>
              </a:rPr>
              <a:t>		День благодатный, </a:t>
            </a:r>
          </a:p>
          <a:p>
            <a:pPr algn="l">
              <a:lnSpc>
                <a:spcPct val="90000"/>
              </a:lnSpc>
            </a:pPr>
            <a:endParaRPr lang="ru-RU" sz="4400" b="1" spc="-150" dirty="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b="1" spc="-150" dirty="0">
                <a:solidFill>
                  <a:schemeClr val="tx2">
                    <a:lumMod val="50000"/>
                  </a:schemeClr>
                </a:solidFill>
                <a:latin typeface="Arial" panose="020B0604020202020204" pitchFamily="34" charset="0"/>
                <a:cs typeface="Arial" panose="020B0604020202020204" pitchFamily="34" charset="0"/>
              </a:rPr>
              <a:t>		Привет всей душой,</a:t>
            </a:r>
          </a:p>
        </p:txBody>
      </p:sp>
    </p:spTree>
    <p:extLst>
      <p:ext uri="{BB962C8B-B14F-4D97-AF65-F5344CB8AC3E}">
        <p14:creationId xmlns:p14="http://schemas.microsoft.com/office/powerpoint/2010/main" val="412762546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711955" y="0"/>
            <a:ext cx="6432045" cy="413697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Честь, поклоненье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И славу вовек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Богу Творцу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Да воздаст человек!</a:t>
            </a:r>
          </a:p>
        </p:txBody>
      </p:sp>
    </p:spTree>
    <p:extLst>
      <p:ext uri="{BB962C8B-B14F-4D97-AF65-F5344CB8AC3E}">
        <p14:creationId xmlns:p14="http://schemas.microsoft.com/office/powerpoint/2010/main" val="406169719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846689" y="53009"/>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Чудный, святой день,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Небесный покой,</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Жизни грядущей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Прообраз святой.</a:t>
            </a:r>
          </a:p>
        </p:txBody>
      </p:sp>
    </p:spTree>
    <p:extLst>
      <p:ext uri="{BB962C8B-B14F-4D97-AF65-F5344CB8AC3E}">
        <p14:creationId xmlns:p14="http://schemas.microsoft.com/office/powerpoint/2010/main" val="17267978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657625" y="0"/>
            <a:ext cx="8305101"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В твердой надежде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Вперед я смотрю,</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В вечный покой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Со святыми войду.</a:t>
            </a:r>
          </a:p>
        </p:txBody>
      </p:sp>
    </p:spTree>
    <p:extLst>
      <p:ext uri="{BB962C8B-B14F-4D97-AF65-F5344CB8AC3E}">
        <p14:creationId xmlns:p14="http://schemas.microsoft.com/office/powerpoint/2010/main" val="32889846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119479"/>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3200" spc="-150" dirty="0">
                <a:solidFill>
                  <a:schemeClr val="tx2">
                    <a:lumMod val="50000"/>
                  </a:schemeClr>
                </a:solidFill>
                <a:latin typeface="Arial" panose="020B0604020202020204" pitchFamily="34" charset="0"/>
                <a:cs typeface="Arial" panose="020B0604020202020204" pitchFamily="34" charset="0"/>
              </a:rPr>
              <a:t>Припев:  </a:t>
            </a:r>
            <a:r>
              <a:rPr lang="ru-RU" sz="4400" b="1" spc="-150" dirty="0">
                <a:solidFill>
                  <a:schemeClr val="tx2">
                    <a:lumMod val="50000"/>
                  </a:schemeClr>
                </a:solidFill>
                <a:latin typeface="Arial" panose="020B0604020202020204" pitchFamily="34" charset="0"/>
                <a:cs typeface="Arial" panose="020B0604020202020204" pitchFamily="34" charset="0"/>
              </a:rPr>
              <a:t>Чудный, святой день,</a:t>
            </a:r>
          </a:p>
          <a:p>
            <a:pPr algn="l">
              <a:lnSpc>
                <a:spcPct val="90000"/>
              </a:lnSpc>
            </a:pPr>
            <a:endParaRPr lang="ru-RU" sz="4400" b="1" spc="-150" dirty="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b="1" spc="-150" dirty="0">
                <a:solidFill>
                  <a:schemeClr val="tx2">
                    <a:lumMod val="50000"/>
                  </a:schemeClr>
                </a:solidFill>
                <a:latin typeface="Arial" panose="020B0604020202020204" pitchFamily="34" charset="0"/>
                <a:cs typeface="Arial" panose="020B0604020202020204" pitchFamily="34" charset="0"/>
              </a:rPr>
              <a:t>		Отрадный покой,</a:t>
            </a:r>
          </a:p>
          <a:p>
            <a:pPr algn="l">
              <a:lnSpc>
                <a:spcPct val="90000"/>
              </a:lnSpc>
            </a:pPr>
            <a:endParaRPr lang="ru-RU" sz="4400" b="1" spc="-150" dirty="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b="1" spc="-150" dirty="0">
                <a:solidFill>
                  <a:schemeClr val="tx2">
                    <a:lumMod val="50000"/>
                  </a:schemeClr>
                </a:solidFill>
                <a:latin typeface="Arial" panose="020B0604020202020204" pitchFamily="34" charset="0"/>
                <a:cs typeface="Arial" panose="020B0604020202020204" pitchFamily="34" charset="0"/>
              </a:rPr>
              <a:t>		День благодатный, </a:t>
            </a:r>
          </a:p>
          <a:p>
            <a:pPr algn="l">
              <a:lnSpc>
                <a:spcPct val="90000"/>
              </a:lnSpc>
            </a:pPr>
            <a:endParaRPr lang="ru-RU" sz="4400" b="1" spc="-150" dirty="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b="1" spc="-150" dirty="0">
                <a:solidFill>
                  <a:schemeClr val="tx2">
                    <a:lumMod val="50000"/>
                  </a:schemeClr>
                </a:solidFill>
                <a:latin typeface="Arial" panose="020B0604020202020204" pitchFamily="34" charset="0"/>
                <a:cs typeface="Arial" panose="020B0604020202020204" pitchFamily="34" charset="0"/>
              </a:rPr>
              <a:t>		Привет всей душой,</a:t>
            </a:r>
          </a:p>
        </p:txBody>
      </p:sp>
    </p:spTree>
    <p:extLst>
      <p:ext uri="{BB962C8B-B14F-4D97-AF65-F5344CB8AC3E}">
        <p14:creationId xmlns:p14="http://schemas.microsoft.com/office/powerpoint/2010/main" val="320902657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711955" y="0"/>
            <a:ext cx="6432045" cy="413697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Честь, поклоненье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И славу вовек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Богу Творцу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Да </a:t>
            </a:r>
            <a:r>
              <a:rPr lang="ru-RU" sz="4400" b="1" spc="-150">
                <a:solidFill>
                  <a:schemeClr val="tx2">
                    <a:lumMod val="50000"/>
                  </a:schemeClr>
                </a:solidFill>
                <a:latin typeface="Arial" panose="020B0604020202020204" pitchFamily="34" charset="0"/>
                <a:cs typeface="Arial" panose="020B0604020202020204" pitchFamily="34" charset="0"/>
              </a:rPr>
              <a:t>воздаст человек</a:t>
            </a:r>
            <a:r>
              <a:rPr lang="ru-RU" sz="4400" b="1" spc="-150" dirty="0">
                <a:solidFill>
                  <a:schemeClr val="tx2">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902698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95213" y="255289"/>
            <a:ext cx="8626338"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Чудный, святой день,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Отрадный покой,</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Веянье рая приносишь с собой.</a:t>
            </a: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556591" y="0"/>
            <a:ext cx="9753600"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Здесь мы собрались пред</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Божьим лицом</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В день, освященный</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Всесильным Творцом.</a:t>
            </a:r>
          </a:p>
        </p:txBody>
      </p:sp>
    </p:spTree>
    <p:extLst>
      <p:ext uri="{BB962C8B-B14F-4D97-AF65-F5344CB8AC3E}">
        <p14:creationId xmlns:p14="http://schemas.microsoft.com/office/powerpoint/2010/main" val="35326913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119479"/>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3200" spc="-150" dirty="0">
                <a:solidFill>
                  <a:schemeClr val="tx2">
                    <a:lumMod val="50000"/>
                  </a:schemeClr>
                </a:solidFill>
                <a:latin typeface="Arial" panose="020B0604020202020204" pitchFamily="34" charset="0"/>
                <a:cs typeface="Arial" panose="020B0604020202020204" pitchFamily="34" charset="0"/>
              </a:rPr>
              <a:t>Припев:  </a:t>
            </a:r>
            <a:r>
              <a:rPr lang="ru-RU" sz="4400" b="1" spc="-150" dirty="0">
                <a:solidFill>
                  <a:schemeClr val="tx2">
                    <a:lumMod val="50000"/>
                  </a:schemeClr>
                </a:solidFill>
                <a:latin typeface="Arial" panose="020B0604020202020204" pitchFamily="34" charset="0"/>
                <a:cs typeface="Arial" panose="020B0604020202020204" pitchFamily="34" charset="0"/>
              </a:rPr>
              <a:t>Чудный, святой день,</a:t>
            </a:r>
          </a:p>
          <a:p>
            <a:pPr algn="l">
              <a:lnSpc>
                <a:spcPct val="90000"/>
              </a:lnSpc>
            </a:pPr>
            <a:endParaRPr lang="ru-RU" sz="4400" b="1" spc="-150" dirty="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b="1" spc="-150" dirty="0">
                <a:solidFill>
                  <a:schemeClr val="tx2">
                    <a:lumMod val="50000"/>
                  </a:schemeClr>
                </a:solidFill>
                <a:latin typeface="Arial" panose="020B0604020202020204" pitchFamily="34" charset="0"/>
                <a:cs typeface="Arial" panose="020B0604020202020204" pitchFamily="34" charset="0"/>
              </a:rPr>
              <a:t>		Отрадный покой,</a:t>
            </a:r>
          </a:p>
          <a:p>
            <a:pPr algn="l">
              <a:lnSpc>
                <a:spcPct val="90000"/>
              </a:lnSpc>
            </a:pPr>
            <a:endParaRPr lang="ru-RU" sz="4400" b="1" spc="-150" dirty="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b="1" spc="-150" dirty="0">
                <a:solidFill>
                  <a:schemeClr val="tx2">
                    <a:lumMod val="50000"/>
                  </a:schemeClr>
                </a:solidFill>
                <a:latin typeface="Arial" panose="020B0604020202020204" pitchFamily="34" charset="0"/>
                <a:cs typeface="Arial" panose="020B0604020202020204" pitchFamily="34" charset="0"/>
              </a:rPr>
              <a:t>		День благодатный, </a:t>
            </a:r>
          </a:p>
          <a:p>
            <a:pPr algn="l">
              <a:lnSpc>
                <a:spcPct val="90000"/>
              </a:lnSpc>
            </a:pPr>
            <a:endParaRPr lang="ru-RU" sz="4400" b="1" spc="-150" dirty="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b="1" spc="-150" dirty="0">
                <a:solidFill>
                  <a:schemeClr val="tx2">
                    <a:lumMod val="50000"/>
                  </a:schemeClr>
                </a:solidFill>
                <a:latin typeface="Arial" panose="020B0604020202020204" pitchFamily="34" charset="0"/>
                <a:cs typeface="Arial" panose="020B0604020202020204" pitchFamily="34" charset="0"/>
              </a:rPr>
              <a:t>		Привет всей душой,</a:t>
            </a:r>
          </a:p>
        </p:txBody>
      </p:sp>
    </p:spTree>
    <p:extLst>
      <p:ext uri="{BB962C8B-B14F-4D97-AF65-F5344CB8AC3E}">
        <p14:creationId xmlns:p14="http://schemas.microsoft.com/office/powerpoint/2010/main" val="65966336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4271"/>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711955" y="0"/>
            <a:ext cx="6432045" cy="413697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Честь, поклоненье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И славу вовек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Богу Творцу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Да воздаст человек!</a:t>
            </a:r>
          </a:p>
        </p:txBody>
      </p:sp>
    </p:spTree>
    <p:extLst>
      <p:ext uri="{BB962C8B-B14F-4D97-AF65-F5344CB8AC3E}">
        <p14:creationId xmlns:p14="http://schemas.microsoft.com/office/powerpoint/2010/main" val="8522760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603303" y="227036"/>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Чудный, святой день,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Покой от работ,</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Отдых отрадный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От тяжких забот.</a:t>
            </a:r>
          </a:p>
        </p:txBody>
      </p:sp>
    </p:spTree>
    <p:extLst>
      <p:ext uri="{BB962C8B-B14F-4D97-AF65-F5344CB8AC3E}">
        <p14:creationId xmlns:p14="http://schemas.microsoft.com/office/powerpoint/2010/main" val="248719979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714831" y="0"/>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Словом Господним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Крепиться должна,</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Пищей духовной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Питаться душа. </a:t>
            </a:r>
          </a:p>
        </p:txBody>
      </p:sp>
    </p:spTree>
    <p:extLst>
      <p:ext uri="{BB962C8B-B14F-4D97-AF65-F5344CB8AC3E}">
        <p14:creationId xmlns:p14="http://schemas.microsoft.com/office/powerpoint/2010/main" val="217671618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119479"/>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3200" spc="-150" dirty="0">
                <a:solidFill>
                  <a:schemeClr val="tx2">
                    <a:lumMod val="50000"/>
                  </a:schemeClr>
                </a:solidFill>
                <a:latin typeface="Arial" panose="020B0604020202020204" pitchFamily="34" charset="0"/>
                <a:cs typeface="Arial" panose="020B0604020202020204" pitchFamily="34" charset="0"/>
              </a:rPr>
              <a:t>Припев:  </a:t>
            </a:r>
            <a:r>
              <a:rPr lang="ru-RU" sz="4400" b="1" spc="-150" dirty="0">
                <a:solidFill>
                  <a:schemeClr val="tx2">
                    <a:lumMod val="50000"/>
                  </a:schemeClr>
                </a:solidFill>
                <a:latin typeface="Arial" panose="020B0604020202020204" pitchFamily="34" charset="0"/>
                <a:cs typeface="Arial" panose="020B0604020202020204" pitchFamily="34" charset="0"/>
              </a:rPr>
              <a:t>Чудный, святой день,</a:t>
            </a:r>
          </a:p>
          <a:p>
            <a:pPr algn="l">
              <a:lnSpc>
                <a:spcPct val="90000"/>
              </a:lnSpc>
            </a:pPr>
            <a:endParaRPr lang="ru-RU" sz="4400" b="1" spc="-150" dirty="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b="1" spc="-150" dirty="0">
                <a:solidFill>
                  <a:schemeClr val="tx2">
                    <a:lumMod val="50000"/>
                  </a:schemeClr>
                </a:solidFill>
                <a:latin typeface="Arial" panose="020B0604020202020204" pitchFamily="34" charset="0"/>
                <a:cs typeface="Arial" panose="020B0604020202020204" pitchFamily="34" charset="0"/>
              </a:rPr>
              <a:t>		Отрадный покой,</a:t>
            </a:r>
          </a:p>
          <a:p>
            <a:pPr algn="l">
              <a:lnSpc>
                <a:spcPct val="90000"/>
              </a:lnSpc>
            </a:pPr>
            <a:endParaRPr lang="ru-RU" sz="4400" b="1" spc="-150" dirty="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b="1" spc="-150" dirty="0">
                <a:solidFill>
                  <a:schemeClr val="tx2">
                    <a:lumMod val="50000"/>
                  </a:schemeClr>
                </a:solidFill>
                <a:latin typeface="Arial" panose="020B0604020202020204" pitchFamily="34" charset="0"/>
                <a:cs typeface="Arial" panose="020B0604020202020204" pitchFamily="34" charset="0"/>
              </a:rPr>
              <a:t>		День благодатный, </a:t>
            </a:r>
          </a:p>
          <a:p>
            <a:pPr algn="l">
              <a:lnSpc>
                <a:spcPct val="90000"/>
              </a:lnSpc>
            </a:pPr>
            <a:endParaRPr lang="ru-RU" sz="4400" b="1" spc="-150" dirty="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b="1" spc="-150" dirty="0">
                <a:solidFill>
                  <a:schemeClr val="tx2">
                    <a:lumMod val="50000"/>
                  </a:schemeClr>
                </a:solidFill>
                <a:latin typeface="Arial" panose="020B0604020202020204" pitchFamily="34" charset="0"/>
                <a:cs typeface="Arial" panose="020B0604020202020204" pitchFamily="34" charset="0"/>
              </a:rPr>
              <a:t>		Привет всей душой,</a:t>
            </a:r>
          </a:p>
        </p:txBody>
      </p:sp>
    </p:spTree>
    <p:extLst>
      <p:ext uri="{BB962C8B-B14F-4D97-AF65-F5344CB8AC3E}">
        <p14:creationId xmlns:p14="http://schemas.microsoft.com/office/powerpoint/2010/main" val="16769630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711955" y="0"/>
            <a:ext cx="6432045" cy="413697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Честь, поклоненье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И славу вовек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Богу Творцу </a:t>
            </a:r>
          </a:p>
          <a:p>
            <a:pPr algn="l">
              <a:lnSpc>
                <a:spcPct val="150000"/>
              </a:lnSpc>
            </a:pPr>
            <a:r>
              <a:rPr lang="ru-RU" sz="4400" b="1" spc="-150" dirty="0">
                <a:solidFill>
                  <a:schemeClr val="tx2">
                    <a:lumMod val="50000"/>
                  </a:schemeClr>
                </a:solidFill>
                <a:latin typeface="Arial" panose="020B0604020202020204" pitchFamily="34" charset="0"/>
                <a:cs typeface="Arial" panose="020B0604020202020204" pitchFamily="34" charset="0"/>
              </a:rPr>
              <a:t>Да воздаст человек!</a:t>
            </a:r>
          </a:p>
        </p:txBody>
      </p:sp>
    </p:spTree>
    <p:extLst>
      <p:ext uri="{BB962C8B-B14F-4D97-AF65-F5344CB8AC3E}">
        <p14:creationId xmlns:p14="http://schemas.microsoft.com/office/powerpoint/2010/main" val="2940964815"/>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1026</TotalTime>
  <Words>251</Words>
  <Application>Microsoft Macintosh PowerPoint</Application>
  <PresentationFormat>Экран (16:9)</PresentationFormat>
  <Paragraphs>76</Paragraphs>
  <Slides>17</Slides>
  <Notes>17</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17</vt:i4>
      </vt:variant>
    </vt:vector>
  </HeadingPairs>
  <TitlesOfParts>
    <vt:vector size="27"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Natalia Kozakova</cp:lastModifiedBy>
  <cp:revision>81</cp:revision>
  <dcterms:modified xsi:type="dcterms:W3CDTF">2020-10-22T15:27:47Z</dcterms:modified>
</cp:coreProperties>
</file>