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040" r:id="rId2"/>
    <p:sldId id="1051" r:id="rId3"/>
    <p:sldId id="1053" r:id="rId4"/>
    <p:sldId id="1054" r:id="rId5"/>
    <p:sldId id="1057" r:id="rId6"/>
    <p:sldId id="1058" r:id="rId7"/>
    <p:sldId id="1059" r:id="rId8"/>
    <p:sldId id="1056" r:id="rId9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026275"/>
            <a:ext cx="6408712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 нас, Отче вечный</a:t>
            </a:r>
            <a:endParaRPr lang="en-US" sz="66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 нас, Отче вечный,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любовью бесконечной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сердца нам согрей,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Духа правды излей -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Слышать мы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Хотим Тебя, Господь!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Слышать мы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Хотим Тебя, Господь!</a:t>
            </a:r>
          </a:p>
        </p:txBody>
      </p:sp>
    </p:spTree>
    <p:extLst>
      <p:ext uri="{BB962C8B-B14F-4D97-AF65-F5344CB8AC3E}">
        <p14:creationId xmlns:p14="http://schemas.microsoft.com/office/powerpoint/2010/main" val="260712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51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сердца нам согрей,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Духа правды излей –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Слышать мы хотим Тебя, Господь!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Слышать мы хотим Тебя, Господь!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0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 нас, Отче вечный,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любовью бесконечной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сердца нам согрей,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Духа правды излей -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1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Слышать мы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Хотим Тебя, Господь!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Слышать мы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Хотим Тебя, Господь!</a:t>
            </a:r>
          </a:p>
        </p:txBody>
      </p:sp>
    </p:spTree>
    <p:extLst>
      <p:ext uri="{BB962C8B-B14F-4D97-AF65-F5344CB8AC3E}">
        <p14:creationId xmlns:p14="http://schemas.microsoft.com/office/powerpoint/2010/main" val="234378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51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сердца нам согрей,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Духа правды излей –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Слышать мы хотим Тебя</a:t>
            </a:r>
            <a:r>
              <a:rPr lang="ru-RU" sz="48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Господь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Слышать мы хотим Тебя, Господь!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9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98072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Аминь!</a:t>
            </a:r>
          </a:p>
        </p:txBody>
      </p:sp>
    </p:spTree>
    <p:extLst>
      <p:ext uri="{BB962C8B-B14F-4D97-AF65-F5344CB8AC3E}">
        <p14:creationId xmlns:p14="http://schemas.microsoft.com/office/powerpoint/2010/main" val="3915515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8475</TotalTime>
  <Words>118</Words>
  <Application>Microsoft Macintosh PowerPoint</Application>
  <PresentationFormat>Экран (4:3)</PresentationFormat>
  <Paragraphs>39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239</cp:revision>
  <dcterms:created xsi:type="dcterms:W3CDTF">2016-09-02T12:17:38Z</dcterms:created>
  <dcterms:modified xsi:type="dcterms:W3CDTF">2020-10-22T14:51:55Z</dcterms:modified>
</cp:coreProperties>
</file>