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65" r:id="rId2"/>
    <p:sldId id="269" r:id="rId3"/>
    <p:sldId id="270" r:id="rId4"/>
    <p:sldId id="271" r:id="rId5"/>
    <p:sldId id="272" r:id="rId6"/>
    <p:sldId id="273" r:id="rId7"/>
    <p:sldId id="274" r:id="rId8"/>
    <p:sldId id="275" r:id="rId9"/>
    <p:sldId id="276" r:id="rId10"/>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varScale="1">
        <p:scale>
          <a:sx n="97" d="100"/>
          <a:sy n="97" d="100"/>
        </p:scale>
        <p:origin x="1632" y="192"/>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7346468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40053058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8556905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8467383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696822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76228735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8848986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5.png"/><Relationship Id="rId1" Type="http://schemas.openxmlformats.org/officeDocument/2006/relationships/slideMaster" Target="../slideMasters/slideMaster1.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3.png"/><Relationship Id="rId3" Type="http://schemas.openxmlformats.org/officeDocument/2006/relationships/image" Target="../media/image9.png"/><Relationship Id="rId7" Type="http://schemas.microsoft.com/office/2007/relationships/hdphoto" Target="../media/hdphoto1.wdp"/><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12.jpeg"/><Relationship Id="rId11" Type="http://schemas.microsoft.com/office/2007/relationships/hdphoto" Target="../media/hdphoto3.wdp"/><Relationship Id="rId5" Type="http://schemas.openxmlformats.org/officeDocument/2006/relationships/image" Target="../media/image11.jpeg"/><Relationship Id="rId10" Type="http://schemas.openxmlformats.org/officeDocument/2006/relationships/image" Target="../media/image14.png"/><Relationship Id="rId4" Type="http://schemas.openxmlformats.org/officeDocument/2006/relationships/image" Target="../media/image10.jpg"/><Relationship Id="rId9" Type="http://schemas.microsoft.com/office/2007/relationships/hdphoto" Target="../media/hdphoto2.wdp"/></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xml"/><Relationship Id="rId4" Type="http://schemas.openxmlformats.org/officeDocument/2006/relationships/image" Target="../media/image15.jpeg"/></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xml"/><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id="{E4438512-FB30-8240-9BEE-8A05FE64B54F}"/>
              </a:ext>
            </a:extLst>
          </p:cNvPr>
          <p:cNvSpPr txBox="1">
            <a:spLocks/>
          </p:cNvSpPr>
          <p:nvPr/>
        </p:nvSpPr>
        <p:spPr>
          <a:xfrm>
            <a:off x="1978167" y="376819"/>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buNone/>
            </a:pPr>
            <a:r>
              <a:rPr lang="ru-RU" sz="5400" dirty="0">
                <a:solidFill>
                  <a:srgbClr val="02243A"/>
                </a:solidFill>
                <a:latin typeface="Arial" panose="020B0604020202020204" pitchFamily="34" charset="0"/>
                <a:cs typeface="Arial" panose="020B0604020202020204" pitchFamily="34" charset="0"/>
              </a:rPr>
              <a:t>Прекрасный день Господний</a:t>
            </a:r>
            <a:endParaRPr lang="en-US" sz="6600" dirty="0">
              <a:solidFill>
                <a:srgbClr val="02243A"/>
              </a:solidFill>
              <a:latin typeface="Arial" panose="020B0604020202020204" pitchFamily="34" charset="0"/>
              <a:cs typeface="Arial" panose="020B0604020202020204" pitchFamily="34" charset="0"/>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490537" y="227036"/>
            <a:ext cx="8726227"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Прекрасный день Господний,</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Святой покой субботний,</a:t>
            </a:r>
          </a:p>
          <a:p>
            <a:pPr algn="l">
              <a:lnSpc>
                <a:spcPct val="150000"/>
              </a:lnSpc>
            </a:pPr>
            <a:r>
              <a:rPr lang="ru-RU" sz="4400" b="1" spc="-150" dirty="0">
                <a:solidFill>
                  <a:schemeClr val="tx2">
                    <a:lumMod val="50000"/>
                  </a:schemeClr>
                </a:solidFill>
                <a:latin typeface="Arial" panose="020B0604020202020204" pitchFamily="34" charset="0"/>
                <a:cs typeface="Arial" panose="020B0604020202020204" pitchFamily="34" charset="0"/>
              </a:rPr>
              <a:t>Прошел, и ночь вблизи.</a:t>
            </a:r>
          </a:p>
        </p:txBody>
      </p:sp>
    </p:spTree>
    <p:extLst>
      <p:ext uri="{BB962C8B-B14F-4D97-AF65-F5344CB8AC3E}">
        <p14:creationId xmlns:p14="http://schemas.microsoft.com/office/powerpoint/2010/main" val="1485949473"/>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619043" y="446432"/>
            <a:ext cx="7870113"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Все промыслы стремленья –</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Тебе воздать хваленье</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За все дары Твоей любви</a:t>
            </a:r>
          </a:p>
        </p:txBody>
      </p:sp>
    </p:spTree>
    <p:extLst>
      <p:ext uri="{BB962C8B-B14F-4D97-AF65-F5344CB8AC3E}">
        <p14:creationId xmlns:p14="http://schemas.microsoft.com/office/powerpoint/2010/main" val="3434376263"/>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743442" y="415788"/>
            <a:ext cx="7523385"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Блеск Божьего престола,</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Весть вечного глагола,</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И Дух Святой с небес;</a:t>
            </a:r>
          </a:p>
        </p:txBody>
      </p:sp>
    </p:spTree>
    <p:extLst>
      <p:ext uri="{BB962C8B-B14F-4D97-AF65-F5344CB8AC3E}">
        <p14:creationId xmlns:p14="http://schemas.microsoft.com/office/powerpoint/2010/main" val="4086665062"/>
      </p:ext>
    </p:extLst>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673325" y="436653"/>
            <a:ext cx="7870113"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Что разум постигает,</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Что сердце наполняет, </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За все, за все хвала Тебе!</a:t>
            </a:r>
          </a:p>
        </p:txBody>
      </p:sp>
    </p:spTree>
    <p:extLst>
      <p:ext uri="{BB962C8B-B14F-4D97-AF65-F5344CB8AC3E}">
        <p14:creationId xmlns:p14="http://schemas.microsoft.com/office/powerpoint/2010/main" val="1324996915"/>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603303" y="440544"/>
            <a:ext cx="7523385"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Пусть этот луч небесный,</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Сей дивный свет чудесный,</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На пользу светит нам,</a:t>
            </a:r>
          </a:p>
        </p:txBody>
      </p:sp>
    </p:spTree>
    <p:extLst>
      <p:ext uri="{BB962C8B-B14F-4D97-AF65-F5344CB8AC3E}">
        <p14:creationId xmlns:p14="http://schemas.microsoft.com/office/powerpoint/2010/main" val="1915790040"/>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448993" y="379632"/>
            <a:ext cx="8531604"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Где тьма все покрывает,</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Вокруг все исчезает, </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Свет, тихий свет </a:t>
            </a: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                    лей в сердце нам.</a:t>
            </a:r>
          </a:p>
        </p:txBody>
      </p:sp>
    </p:spTree>
    <p:extLst>
      <p:ext uri="{BB962C8B-B14F-4D97-AF65-F5344CB8AC3E}">
        <p14:creationId xmlns:p14="http://schemas.microsoft.com/office/powerpoint/2010/main" val="1675282080"/>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624130" y="514443"/>
            <a:ext cx="7968504" cy="3486150"/>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Излей Свой свет над мною,</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Когда ночной порою</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Глаза сомкнутся сном;</a:t>
            </a:r>
          </a:p>
        </p:txBody>
      </p:sp>
    </p:spTree>
    <p:extLst>
      <p:ext uri="{BB962C8B-B14F-4D97-AF65-F5344CB8AC3E}">
        <p14:creationId xmlns:p14="http://schemas.microsoft.com/office/powerpoint/2010/main" val="3785661371"/>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id="{6B8ED59A-43B5-CF46-8C25-392AB85832A3}"/>
              </a:ext>
            </a:extLst>
          </p:cNvPr>
          <p:cNvSpPr txBox="1">
            <a:spLocks/>
          </p:cNvSpPr>
          <p:nvPr/>
        </p:nvSpPr>
        <p:spPr>
          <a:xfrm>
            <a:off x="612396" y="227036"/>
            <a:ext cx="8531604" cy="4368247"/>
          </a:xfrm>
          <a:prstGeom prst="rect">
            <a:avLst/>
          </a:prstGeom>
          <a:ln w="12700">
            <a:miter lim="400000"/>
          </a:ln>
          <a:extLst>
            <a:ext uri="{C572A759-6A51-4108-AA02-DFA0A04FC94B}">
              <ma14:wrappingTextBoxFlag xmlns=""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В тиши глубокой ночи, </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Когда смыкаем очи,</a:t>
            </a:r>
          </a:p>
          <a:p>
            <a:pPr algn="l">
              <a:lnSpc>
                <a:spcPct val="90000"/>
              </a:lnSpc>
            </a:pPr>
            <a:endParaRPr lang="ru-RU" sz="4400" b="1" spc="-150" dirty="0">
              <a:solidFill>
                <a:schemeClr val="tx2">
                  <a:lumMod val="50000"/>
                </a:schemeClr>
              </a:solidFill>
              <a:latin typeface="Arial" panose="020B0604020202020204" pitchFamily="34" charset="0"/>
              <a:cs typeface="Arial" panose="020B0604020202020204" pitchFamily="34" charset="0"/>
            </a:endParaRP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Ты, Боже, </a:t>
            </a:r>
          </a:p>
          <a:p>
            <a:pPr algn="l">
              <a:lnSpc>
                <a:spcPct val="90000"/>
              </a:lnSpc>
            </a:pPr>
            <a:r>
              <a:rPr lang="ru-RU" sz="4400" b="1" spc="-150" dirty="0">
                <a:solidFill>
                  <a:schemeClr val="tx2">
                    <a:lumMod val="50000"/>
                  </a:schemeClr>
                </a:solidFill>
                <a:latin typeface="Arial" panose="020B0604020202020204" pitchFamily="34" charset="0"/>
                <a:cs typeface="Arial" panose="020B0604020202020204" pitchFamily="34" charset="0"/>
              </a:rPr>
              <a:t>       бодрствуешь над мной.</a:t>
            </a:r>
          </a:p>
        </p:txBody>
      </p:sp>
    </p:spTree>
    <p:extLst>
      <p:ext uri="{BB962C8B-B14F-4D97-AF65-F5344CB8AC3E}">
        <p14:creationId xmlns:p14="http://schemas.microsoft.com/office/powerpoint/2010/main" val="3103294936"/>
      </p:ext>
    </p:extLst>
  </p:cSld>
  <p:clrMapOvr>
    <a:masterClrMapping/>
  </p:clrMapOvr>
  <p:transitio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1022</TotalTime>
  <Words>124</Words>
  <Application>Microsoft Macintosh PowerPoint</Application>
  <PresentationFormat>Экран (16:9)</PresentationFormat>
  <Paragraphs>41</Paragraphs>
  <Slides>9</Slides>
  <Notes>9</Notes>
  <HiddenSlides>0</HiddenSlides>
  <MMClips>0</MMClips>
  <ScaleCrop>false</ScaleCrop>
  <HeadingPairs>
    <vt:vector size="6" baseType="variant">
      <vt:variant>
        <vt:lpstr>Использованные шрифты</vt:lpstr>
      </vt:variant>
      <vt:variant>
        <vt:i4>9</vt:i4>
      </vt:variant>
      <vt:variant>
        <vt:lpstr>Тема</vt:lpstr>
      </vt:variant>
      <vt:variant>
        <vt:i4>1</vt:i4>
      </vt:variant>
      <vt:variant>
        <vt:lpstr>Заголовки слайдов</vt:lpstr>
      </vt:variant>
      <vt:variant>
        <vt:i4>9</vt:i4>
      </vt:variant>
    </vt:vector>
  </HeadingPairs>
  <TitlesOfParts>
    <vt:vector size="19" baseType="lpstr">
      <vt:lpstr>Adobe Garamond Pro</vt:lpstr>
      <vt:lpstr>Arial</vt:lpstr>
      <vt:lpstr>Avenir Next Condensed Demi Bold</vt:lpstr>
      <vt:lpstr>Avenir Next Condensed Regular</vt:lpstr>
      <vt:lpstr>Helvetica Light</vt:lpstr>
      <vt:lpstr>Helvetica Neue</vt:lpstr>
      <vt:lpstr>Helvetica Neue Light</vt:lpstr>
      <vt:lpstr>Helvetica Neue Medium</vt:lpstr>
      <vt:lpstr>Times Roman</vt:lpstr>
      <vt:lpstr>White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Natalia Kozakova</cp:lastModifiedBy>
  <cp:revision>83</cp:revision>
  <dcterms:modified xsi:type="dcterms:W3CDTF">2020-10-22T14:37:24Z</dcterms:modified>
</cp:coreProperties>
</file>