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55" r:id="rId4"/>
    <p:sldId id="1056" r:id="rId5"/>
    <p:sldId id="1057" r:id="rId6"/>
    <p:sldId id="1058" r:id="rId7"/>
    <p:sldId id="1059" r:id="rId8"/>
    <p:sldId id="1060" r:id="rId9"/>
    <p:sldId id="1061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147186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Прекрасный день Господний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Прекрасный день Господний,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покой субботний,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Прошел, и ночь вблизи.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8367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промыслы стремленья –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воздать хваленье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все дары Твоей любви</a:t>
            </a:r>
          </a:p>
        </p:txBody>
      </p:sp>
    </p:spTree>
    <p:extLst>
      <p:ext uri="{BB962C8B-B14F-4D97-AF65-F5344CB8AC3E}">
        <p14:creationId xmlns:p14="http://schemas.microsoft.com/office/powerpoint/2010/main" val="134283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Блеск Божьего престола,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 вечного глагола,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Дух Святой с небес;</a:t>
            </a:r>
          </a:p>
        </p:txBody>
      </p:sp>
    </p:spTree>
    <p:extLst>
      <p:ext uri="{BB962C8B-B14F-4D97-AF65-F5344CB8AC3E}">
        <p14:creationId xmlns:p14="http://schemas.microsoft.com/office/powerpoint/2010/main" val="822843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разум постигает,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сердце наполняет, -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все, за все хвала Тебе!</a:t>
            </a:r>
          </a:p>
        </p:txBody>
      </p:sp>
    </p:spTree>
    <p:extLst>
      <p:ext uri="{BB962C8B-B14F-4D97-AF65-F5344CB8AC3E}">
        <p14:creationId xmlns:p14="http://schemas.microsoft.com/office/powerpoint/2010/main" val="124506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2068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этот луч небесный,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дивный свет чудесный,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пользу светит нам,</a:t>
            </a:r>
          </a:p>
        </p:txBody>
      </p:sp>
    </p:spTree>
    <p:extLst>
      <p:ext uri="{BB962C8B-B14F-4D97-AF65-F5344CB8AC3E}">
        <p14:creationId xmlns:p14="http://schemas.microsoft.com/office/powerpoint/2010/main" val="409562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62068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тьма все покрывает,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Вокруг все исчезает,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Свет, тихий свет лей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сердце нам.</a:t>
            </a:r>
          </a:p>
        </p:txBody>
      </p:sp>
    </p:spTree>
    <p:extLst>
      <p:ext uri="{BB962C8B-B14F-4D97-AF65-F5344CB8AC3E}">
        <p14:creationId xmlns:p14="http://schemas.microsoft.com/office/powerpoint/2010/main" val="153671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54868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Излей Свой свет над мною,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ночной порою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 сомкнутся сном;</a:t>
            </a:r>
          </a:p>
        </p:txBody>
      </p:sp>
    </p:spTree>
    <p:extLst>
      <p:ext uri="{BB962C8B-B14F-4D97-AF65-F5344CB8AC3E}">
        <p14:creationId xmlns:p14="http://schemas.microsoft.com/office/powerpoint/2010/main" val="266927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476672"/>
            <a:ext cx="79928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тиши глубокой ночи,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смыкаем очи,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Ты, Боже</a:t>
            </a:r>
            <a:r>
              <a:rPr lang="ru-RU" sz="4800" b="1" spc="-15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Бодрствуешь над мной.</a:t>
            </a:r>
          </a:p>
        </p:txBody>
      </p:sp>
    </p:spTree>
    <p:extLst>
      <p:ext uri="{BB962C8B-B14F-4D97-AF65-F5344CB8AC3E}">
        <p14:creationId xmlns:p14="http://schemas.microsoft.com/office/powerpoint/2010/main" val="3435211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8470</TotalTime>
  <Words>124</Words>
  <Application>Microsoft Macintosh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238</cp:revision>
  <dcterms:created xsi:type="dcterms:W3CDTF">2016-09-02T12:17:38Z</dcterms:created>
  <dcterms:modified xsi:type="dcterms:W3CDTF">2020-10-22T14:34:18Z</dcterms:modified>
</cp:coreProperties>
</file>