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84" r:id="rId4"/>
    <p:sldId id="278" r:id="rId5"/>
    <p:sldId id="285" r:id="rId6"/>
    <p:sldId id="281" r:id="rId7"/>
    <p:sldId id="286"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22768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25187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95308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21873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22731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941816" y="376819"/>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8000" dirty="0">
                <a:solidFill>
                  <a:srgbClr val="02243A"/>
                </a:solidFill>
                <a:latin typeface="Arial" panose="020B0604020202020204" pitchFamily="34" charset="0"/>
                <a:cs typeface="Arial" panose="020B0604020202020204" pitchFamily="34" charset="0"/>
              </a:rPr>
              <a:t>Все уходит</a:t>
            </a:r>
            <a:endParaRPr lang="en-US" sz="80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325008" y="39756"/>
            <a:ext cx="9256314"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Все уходит, и навеки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Этот день ушел от нас.</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Час прощания с субботой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сердце светлый, грустный час.</a:t>
            </a:r>
          </a:p>
          <a:p>
            <a:pPr algn="l">
              <a:lnSpc>
                <a:spcPct val="15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32244" y="357809"/>
            <a:ext cx="9256314"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Час прощания с субботой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сердце светлый, грустный час.</a:t>
            </a:r>
          </a:p>
          <a:p>
            <a:pPr algn="l">
              <a:lnSpc>
                <a:spcPct val="15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16496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3303" y="28253"/>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За живое Слово с нами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Мы Творца благодарим,</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Чистым сердцем и устами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Мы поем надежды гимн.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487879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3303" y="315661"/>
            <a:ext cx="7523385"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Чистым сердцем и устами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Мы поем надежды гимн.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166592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84693"/>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77080" y="-304798"/>
            <a:ext cx="8692598"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Пусть суббота в сердце длится,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Освящая путь к Тебе.</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День субботний да святится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небесах и на земле!</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988553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84693"/>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37324" y="-198782"/>
            <a:ext cx="8692598"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День субботний да святится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небесах и на земле!</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4662212"/>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1022</TotalTime>
  <Words>95</Words>
  <Application>Microsoft Macintosh PowerPoint</Application>
  <PresentationFormat>Экран (16:9)</PresentationFormat>
  <Paragraphs>19</Paragraphs>
  <Slides>7</Slides>
  <Notes>7</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7</vt:i4>
      </vt:variant>
    </vt:vector>
  </HeadingPairs>
  <TitlesOfParts>
    <vt:vector size="17"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82</cp:revision>
  <dcterms:modified xsi:type="dcterms:W3CDTF">2020-10-22T14:23:05Z</dcterms:modified>
</cp:coreProperties>
</file>