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51" r:id="rId3"/>
    <p:sldId id="1055" r:id="rId4"/>
    <p:sldId id="1073" r:id="rId5"/>
    <p:sldId id="1079" r:id="rId6"/>
    <p:sldId id="1076" r:id="rId7"/>
    <p:sldId id="1080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00" d="100"/>
          <a:sy n="100" d="100"/>
        </p:scale>
        <p:origin x="1384" y="16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744" y="1268760"/>
            <a:ext cx="6408712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8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уходит</a:t>
            </a:r>
            <a:endParaRPr lang="en-US" sz="96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79207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уходит, и навеки </a:t>
            </a:r>
            <a:endParaRPr lang="en-US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Этот день ушел от нас.</a:t>
            </a:r>
            <a:endParaRPr lang="en-US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 прощания с субботой –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сердце светлый, </a:t>
            </a:r>
            <a:endParaRPr lang="en-US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грустный час.</a:t>
            </a:r>
          </a:p>
          <a:p>
            <a:pPr>
              <a:lnSpc>
                <a:spcPct val="15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40466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 прощания с субботой –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сердце светлый,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грустный час.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838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404664"/>
            <a:ext cx="1101620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живое Слово </a:t>
            </a:r>
            <a:r>
              <a:rPr lang="en-US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нами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Творца благодарим,</a:t>
            </a:r>
            <a:endParaRPr lang="en-US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Чистым сердцем и устами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поем надежды гимн</a:t>
            </a:r>
          </a:p>
        </p:txBody>
      </p:sp>
    </p:spTree>
    <p:extLst>
      <p:ext uri="{BB962C8B-B14F-4D97-AF65-F5344CB8AC3E}">
        <p14:creationId xmlns:p14="http://schemas.microsoft.com/office/powerpoint/2010/main" val="4199848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665312"/>
            <a:ext cx="1101620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Чистым сердцем и устами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поем надежды гимн.</a:t>
            </a:r>
          </a:p>
        </p:txBody>
      </p:sp>
    </p:spTree>
    <p:extLst>
      <p:ext uri="{BB962C8B-B14F-4D97-AF65-F5344CB8AC3E}">
        <p14:creationId xmlns:p14="http://schemas.microsoft.com/office/powerpoint/2010/main" val="2868712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332656"/>
            <a:ext cx="964907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суббота в сердце длится, </a:t>
            </a:r>
          </a:p>
          <a:p>
            <a:pPr>
              <a:lnSpc>
                <a:spcPct val="150000"/>
              </a:lnSpc>
            </a:pPr>
            <a:r>
              <a:rPr lang="ru-RU" sz="4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Освящая путь к Тебе.</a:t>
            </a:r>
          </a:p>
          <a:p>
            <a:pPr>
              <a:lnSpc>
                <a:spcPct val="150000"/>
              </a:lnSpc>
            </a:pPr>
            <a:r>
              <a:rPr lang="ru-RU" sz="4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 субботний да святится </a:t>
            </a:r>
          </a:p>
          <a:p>
            <a:pPr>
              <a:lnSpc>
                <a:spcPct val="150000"/>
              </a:lnSpc>
            </a:pPr>
            <a:r>
              <a:rPr lang="ru-RU" sz="4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небесах и на земле!</a:t>
            </a:r>
          </a:p>
          <a:p>
            <a:pPr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65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620688"/>
            <a:ext cx="964907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 субботний да святится </a:t>
            </a:r>
          </a:p>
          <a:p>
            <a:pPr>
              <a:lnSpc>
                <a:spcPct val="150000"/>
              </a:lnSpc>
            </a:pPr>
            <a:r>
              <a:rPr lang="ru-RU" sz="4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небесах и на земле!</a:t>
            </a:r>
          </a:p>
          <a:p>
            <a:pPr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0674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8464</TotalTime>
  <Words>98</Words>
  <Application>Microsoft Macintosh PowerPoint</Application>
  <PresentationFormat>Экран (4:3)</PresentationFormat>
  <Paragraphs>26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235</cp:revision>
  <dcterms:created xsi:type="dcterms:W3CDTF">2016-09-02T12:17:38Z</dcterms:created>
  <dcterms:modified xsi:type="dcterms:W3CDTF">2020-10-22T14:17:12Z</dcterms:modified>
</cp:coreProperties>
</file>