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76" r:id="rId4"/>
    <p:sldId id="267" r:id="rId5"/>
    <p:sldId id="270" r:id="rId6"/>
    <p:sldId id="277" r:id="rId7"/>
    <p:sldId id="278"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32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049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178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ru-RU" sz="6000" dirty="0">
                <a:solidFill>
                  <a:srgbClr val="02243A"/>
                </a:solidFill>
                <a:latin typeface="Arial" panose="020B0604020202020204" pitchFamily="34" charset="0"/>
                <a:cs typeface="Arial" panose="020B0604020202020204" pitchFamily="34" charset="0"/>
              </a:rPr>
              <a:t>Здравствуй, суббота</a:t>
            </a:r>
            <a:endParaRPr lang="en-US" sz="6000" dirty="0">
              <a:solidFill>
                <a:srgbClr val="02243A"/>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099144" y="-368420"/>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Здравствуй, суббота,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День долгожданный,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Созданный Богом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Нам для отрады;</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032883" y="132853"/>
            <a:ext cx="8800230"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Соединенье, прикосновенье</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Неба с землею,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Творца с твореньем.</a:t>
            </a:r>
          </a:p>
        </p:txBody>
      </p:sp>
    </p:spTree>
    <p:extLst>
      <p:ext uri="{BB962C8B-B14F-4D97-AF65-F5344CB8AC3E}">
        <p14:creationId xmlns:p14="http://schemas.microsoft.com/office/powerpoint/2010/main" val="35326913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14331" y="410817"/>
            <a:ext cx="7549726" cy="4403322"/>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600" spc="-150" dirty="0">
                <a:solidFill>
                  <a:schemeClr val="tx2">
                    <a:lumMod val="50000"/>
                  </a:schemeClr>
                </a:solidFill>
                <a:latin typeface="Arial" panose="020B0604020202020204" pitchFamily="34" charset="0"/>
                <a:cs typeface="Arial" panose="020B0604020202020204" pitchFamily="34" charset="0"/>
              </a:rPr>
              <a:t>Припев: </a:t>
            </a:r>
          </a:p>
          <a:p>
            <a:pPr algn="l">
              <a:lnSpc>
                <a:spcPct val="90000"/>
              </a:lnSpc>
            </a:pPr>
            <a:endParaRPr lang="ru-RU" sz="3600" spc="-150" dirty="0">
              <a:solidFill>
                <a:schemeClr val="tx2">
                  <a:lumMod val="50000"/>
                </a:schemeClr>
              </a:solidFill>
              <a:latin typeface="Arial" panose="020B0604020202020204" pitchFamily="34" charset="0"/>
              <a:cs typeface="Arial" panose="020B0604020202020204" pitchFamily="34" charset="0"/>
            </a:endParaRPr>
          </a:p>
          <a:p>
            <a:pPr algn="l">
              <a:lnSpc>
                <a:spcPct val="150000"/>
              </a:lnSpc>
            </a:pPr>
            <a:r>
              <a:rPr lang="ru-RU" sz="4800" b="1" spc="-150" dirty="0">
                <a:solidFill>
                  <a:schemeClr val="tx2">
                    <a:lumMod val="50000"/>
                  </a:schemeClr>
                </a:solidFill>
                <a:latin typeface="Arial" panose="020B0604020202020204" pitchFamily="34" charset="0"/>
                <a:cs typeface="Arial" panose="020B0604020202020204" pitchFamily="34" charset="0"/>
              </a:rPr>
              <a:t>Удалилась печаль вдаль,</a:t>
            </a:r>
          </a:p>
          <a:p>
            <a:pPr algn="l">
              <a:lnSpc>
                <a:spcPct val="150000"/>
              </a:lnSpc>
            </a:pPr>
            <a:r>
              <a:rPr lang="ru-RU" sz="4800" b="1" spc="-150" dirty="0">
                <a:solidFill>
                  <a:schemeClr val="tx2">
                    <a:lumMod val="50000"/>
                  </a:schemeClr>
                </a:solidFill>
                <a:latin typeface="Arial" panose="020B0604020202020204" pitchFamily="34" charset="0"/>
                <a:cs typeface="Arial" panose="020B0604020202020204" pitchFamily="34" charset="0"/>
              </a:rPr>
              <a:t>Мрак рассеял рассвета свет.</a:t>
            </a:r>
          </a:p>
          <a:p>
            <a:pPr algn="l">
              <a:lnSpc>
                <a:spcPct val="150000"/>
              </a:lnSpc>
            </a:pPr>
            <a:r>
              <a:rPr lang="ru-RU" sz="4800" b="1" spc="-150" dirty="0">
                <a:solidFill>
                  <a:schemeClr val="tx2">
                    <a:lumMod val="50000"/>
                  </a:schemeClr>
                </a:solidFill>
                <a:latin typeface="Arial" panose="020B0604020202020204" pitchFamily="34" charset="0"/>
                <a:cs typeface="Arial" panose="020B0604020202020204" pitchFamily="34" charset="0"/>
              </a:rPr>
              <a:t>Иисус – мой родной причал,</a:t>
            </a:r>
          </a:p>
          <a:p>
            <a:pPr algn="l">
              <a:lnSpc>
                <a:spcPct val="150000"/>
              </a:lnSpc>
            </a:pPr>
            <a:r>
              <a:rPr lang="ru-RU" sz="4800" b="1" spc="-150" dirty="0">
                <a:solidFill>
                  <a:schemeClr val="tx2">
                    <a:lumMod val="50000"/>
                  </a:schemeClr>
                </a:solidFill>
                <a:latin typeface="Arial" panose="020B0604020202020204" pitchFamily="34" charset="0"/>
                <a:cs typeface="Arial" panose="020B0604020202020204" pitchFamily="34" charset="0"/>
              </a:rPr>
              <a:t>И в сердце печали нет!</a:t>
            </a:r>
          </a:p>
        </p:txBody>
      </p:sp>
    </p:spTree>
    <p:extLst>
      <p:ext uri="{BB962C8B-B14F-4D97-AF65-F5344CB8AC3E}">
        <p14:creationId xmlns:p14="http://schemas.microsoft.com/office/powerpoint/2010/main" val="29402625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708680" y="-340058"/>
            <a:ext cx="817110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a:p>
            <a:pPr algn="l">
              <a:lnSpc>
                <a:spcPct val="150000"/>
              </a:lnSpc>
            </a:pPr>
            <a:r>
              <a:rPr lang="ru-RU" sz="4400" b="1" spc="-150">
                <a:solidFill>
                  <a:schemeClr val="tx2">
                    <a:lumMod val="50000"/>
                  </a:schemeClr>
                </a:solidFill>
                <a:latin typeface="Arial" panose="020B0604020202020204" pitchFamily="34" charset="0"/>
                <a:cs typeface="Arial" panose="020B0604020202020204" pitchFamily="34" charset="0"/>
              </a:rPr>
              <a:t>Здравствуй</a:t>
            </a:r>
            <a:r>
              <a:rPr lang="ru-RU" sz="4400" b="1" spc="-150" dirty="0">
                <a:solidFill>
                  <a:schemeClr val="tx2">
                    <a:lumMod val="50000"/>
                  </a:schemeClr>
                </a:solidFill>
                <a:latin typeface="Arial" panose="020B0604020202020204" pitchFamily="34" charset="0"/>
                <a:cs typeface="Arial" panose="020B0604020202020204" pitchFamily="34" charset="0"/>
              </a:rPr>
              <a:t>, суббота,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Я тебя помню,</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Разум и мысли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Миром наполни.</a:t>
            </a:r>
          </a:p>
        </p:txBody>
      </p:sp>
    </p:spTree>
    <p:extLst>
      <p:ext uri="{BB962C8B-B14F-4D97-AF65-F5344CB8AC3E}">
        <p14:creationId xmlns:p14="http://schemas.microsoft.com/office/powerpoint/2010/main" val="15405591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695428" y="-313554"/>
            <a:ext cx="817110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Дух благодати,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Над сердцем властвуй.</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Здравствуй, день Божий, Суббота, здравствуй!</a:t>
            </a:r>
          </a:p>
        </p:txBody>
      </p:sp>
    </p:spTree>
    <p:extLst>
      <p:ext uri="{BB962C8B-B14F-4D97-AF65-F5344CB8AC3E}">
        <p14:creationId xmlns:p14="http://schemas.microsoft.com/office/powerpoint/2010/main" val="28842160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40835" y="344556"/>
            <a:ext cx="7350943" cy="453584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600" spc="-150" dirty="0">
                <a:solidFill>
                  <a:schemeClr val="tx2">
                    <a:lumMod val="50000"/>
                  </a:schemeClr>
                </a:solidFill>
                <a:latin typeface="Arial" panose="020B0604020202020204" pitchFamily="34" charset="0"/>
                <a:cs typeface="Arial" panose="020B0604020202020204" pitchFamily="34" charset="0"/>
              </a:rPr>
              <a:t>Припев: </a:t>
            </a:r>
          </a:p>
          <a:p>
            <a:pPr algn="l">
              <a:lnSpc>
                <a:spcPct val="90000"/>
              </a:lnSpc>
            </a:pPr>
            <a:endParaRPr lang="ru-RU" sz="3600" spc="-150" dirty="0">
              <a:solidFill>
                <a:schemeClr val="tx2">
                  <a:lumMod val="50000"/>
                </a:schemeClr>
              </a:solidFill>
              <a:latin typeface="Arial" panose="020B0604020202020204" pitchFamily="34" charset="0"/>
              <a:cs typeface="Arial" panose="020B0604020202020204" pitchFamily="34" charset="0"/>
            </a:endParaRP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Удалилась печаль вдаль,</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Мрак рассеял рассвета свет.</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Иисус – мой родной причал,</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И в сердце печали нет!</a:t>
            </a:r>
          </a:p>
        </p:txBody>
      </p:sp>
    </p:spTree>
    <p:extLst>
      <p:ext uri="{BB962C8B-B14F-4D97-AF65-F5344CB8AC3E}">
        <p14:creationId xmlns:p14="http://schemas.microsoft.com/office/powerpoint/2010/main" val="29146043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1007</TotalTime>
  <Words>103</Words>
  <Application>Microsoft Macintosh PowerPoint</Application>
  <PresentationFormat>Экран (16:9)</PresentationFormat>
  <Paragraphs>31</Paragraphs>
  <Slides>7</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80</cp:revision>
  <dcterms:modified xsi:type="dcterms:W3CDTF">2020-10-22T14:57:34Z</dcterms:modified>
</cp:coreProperties>
</file>