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65" r:id="rId2"/>
    <p:sldId id="269" r:id="rId3"/>
    <p:sldId id="270" r:id="rId4"/>
    <p:sldId id="273" r:id="rId5"/>
    <p:sldId id="294" r:id="rId6"/>
    <p:sldId id="272" r:id="rId7"/>
    <p:sldId id="295" r:id="rId8"/>
    <p:sldId id="296" r:id="rId9"/>
    <p:sldId id="297" r:id="rId10"/>
    <p:sldId id="299" r:id="rId11"/>
    <p:sldId id="281" r:id="rId12"/>
    <p:sldId id="278" r:id="rId13"/>
    <p:sldId id="282" r:id="rId14"/>
    <p:sldId id="301" r:id="rId15"/>
    <p:sldId id="302" r:id="rId16"/>
    <p:sldId id="300" r:id="rId17"/>
    <p:sldId id="303" r:id="rId18"/>
    <p:sldId id="304" r:id="rId19"/>
    <p:sldId id="305" r:id="rId20"/>
    <p:sldId id="298" r:id="rId21"/>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p:scale>
          <a:sx n="109" d="100"/>
          <a:sy n="109" d="100"/>
        </p:scale>
        <p:origin x="-2280" y="-464"/>
      </p:cViewPr>
      <p:guideLst>
        <p:guide orient="horz" pos="769"/>
        <p:guide pos="2421"/>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953817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233071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953817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233071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004311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004311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953817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233071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953817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23307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233071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005559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004311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00431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953817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953817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004311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00431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854926" y="227037"/>
            <a:ext cx="5939631" cy="193984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spcAft>
                <a:spcPts val="800"/>
              </a:spcAft>
              <a:buNone/>
            </a:pPr>
            <a:r>
              <a:rPr lang="ru-RU" sz="5400" dirty="0" smtClean="0">
                <a:latin typeface="Arial" pitchFamily="34" charset="0"/>
                <a:ea typeface="Calibri"/>
                <a:cs typeface="Arial" pitchFamily="34" charset="0"/>
              </a:rPr>
              <a:t>Когда </a:t>
            </a:r>
            <a:r>
              <a:rPr lang="ru-RU" sz="5400" dirty="0">
                <a:latin typeface="Arial" pitchFamily="34" charset="0"/>
                <a:ea typeface="Calibri"/>
                <a:cs typeface="Arial" pitchFamily="34" charset="0"/>
              </a:rPr>
              <a:t>субботний день вновь наступает</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83177" y="304800"/>
            <a:ext cx="8383644" cy="3937785"/>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07000"/>
              </a:lnSpc>
              <a:spcAft>
                <a:spcPts val="800"/>
              </a:spcAft>
            </a:pPr>
            <a:r>
              <a:rPr lang="ru-RU" sz="6600" b="1" dirty="0" smtClean="0">
                <a:latin typeface="Arial" pitchFamily="34" charset="0"/>
                <a:ea typeface="Calibri"/>
                <a:cs typeface="Arial" pitchFamily="34" charset="0"/>
              </a:rPr>
              <a:t>Субботний </a:t>
            </a:r>
            <a:r>
              <a:rPr lang="ru-RU" sz="6600" b="1" dirty="0">
                <a:latin typeface="Arial" pitchFamily="34" charset="0"/>
                <a:ea typeface="Calibri"/>
                <a:cs typeface="Arial" pitchFamily="34" charset="0"/>
              </a:rPr>
              <a:t>день, </a:t>
            </a:r>
            <a:r>
              <a:rPr lang="ru-RU" sz="6600" b="1" dirty="0" smtClean="0">
                <a:latin typeface="Arial" pitchFamily="34" charset="0"/>
                <a:ea typeface="Calibri"/>
                <a:cs typeface="Arial" pitchFamily="34" charset="0"/>
              </a:rPr>
              <a:t>Навеки </a:t>
            </a:r>
            <a:r>
              <a:rPr lang="ru-RU" sz="6600" b="1" dirty="0">
                <a:latin typeface="Arial" pitchFamily="34" charset="0"/>
                <a:ea typeface="Calibri"/>
                <a:cs typeface="Arial" pitchFamily="34" charset="0"/>
              </a:rPr>
              <a:t>Богом </a:t>
            </a:r>
            <a:r>
              <a:rPr lang="ru-RU" sz="6600" b="1" dirty="0" smtClean="0">
                <a:latin typeface="Arial" pitchFamily="34" charset="0"/>
                <a:ea typeface="Calibri"/>
                <a:cs typeface="Arial" pitchFamily="34" charset="0"/>
              </a:rPr>
              <a:t>Данный</a:t>
            </a:r>
            <a:r>
              <a:rPr lang="ru-RU" sz="6600" b="1" dirty="0">
                <a:latin typeface="Arial" pitchFamily="34" charset="0"/>
                <a:ea typeface="Calibri"/>
                <a:cs typeface="Arial" pitchFamily="34" charset="0"/>
              </a:rPr>
              <a:t>,</a:t>
            </a:r>
          </a:p>
          <a:p>
            <a:pPr algn="l">
              <a:lnSpc>
                <a:spcPct val="107000"/>
              </a:lnSpc>
              <a:spcAft>
                <a:spcPts val="800"/>
              </a:spcAft>
            </a:pPr>
            <a:endParaRPr lang="ru-RU" sz="6000" b="1" dirty="0">
              <a:latin typeface="Arial" pitchFamily="34" charset="0"/>
              <a:ea typeface="Calibri"/>
              <a:cs typeface="Arial" pitchFamily="34" charset="0"/>
            </a:endParaRPr>
          </a:p>
        </p:txBody>
      </p:sp>
    </p:spTree>
    <p:extLst>
      <p:ext uri="{BB962C8B-B14F-4D97-AF65-F5344CB8AC3E}">
        <p14:creationId xmlns:p14="http://schemas.microsoft.com/office/powerpoint/2010/main" val="1535254841"/>
      </p:ext>
    </p:extLst>
  </p:cSld>
  <p:clrMapOvr>
    <a:masterClrMapping/>
  </p:clrMapOvr>
  <p:transition xmlns:p14="http://schemas.microsoft.com/office/powerpoint/2010/mai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480774"/>
            <a:ext cx="696587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endParaRPr lang="ru-RU" sz="2475" b="1" dirty="0">
              <a:latin typeface="Arial"/>
              <a:cs typeface="Arial"/>
            </a:endParaRPr>
          </a:p>
        </p:txBody>
      </p:sp>
      <p:sp>
        <p:nvSpPr>
          <p:cNvPr id="2" name="Прямоугольник 1"/>
          <p:cNvSpPr/>
          <p:nvPr/>
        </p:nvSpPr>
        <p:spPr>
          <a:xfrm>
            <a:off x="2011680" y="549658"/>
            <a:ext cx="6477476" cy="3352649"/>
          </a:xfrm>
          <a:prstGeom prst="rect">
            <a:avLst/>
          </a:prstGeom>
        </p:spPr>
        <p:txBody>
          <a:bodyPr wrap="square">
            <a:spAutoFit/>
          </a:bodyPr>
          <a:lstStyle/>
          <a:p>
            <a:pPr lvl="0" algn="l">
              <a:lnSpc>
                <a:spcPct val="107000"/>
              </a:lnSpc>
              <a:spcAft>
                <a:spcPts val="800"/>
              </a:spcAft>
            </a:pPr>
            <a:r>
              <a:rPr lang="ru-RU" sz="6600" dirty="0">
                <a:latin typeface="Arial" pitchFamily="34" charset="0"/>
                <a:ea typeface="Calibri"/>
                <a:cs typeface="Arial" pitchFamily="34" charset="0"/>
              </a:rPr>
              <a:t>Уж скоро </a:t>
            </a:r>
            <a:r>
              <a:rPr lang="ru-RU" sz="6600" dirty="0" smtClean="0">
                <a:latin typeface="Arial" pitchFamily="34" charset="0"/>
                <a:ea typeface="Calibri"/>
                <a:cs typeface="Arial" pitchFamily="34" charset="0"/>
              </a:rPr>
              <a:t>Будем </a:t>
            </a:r>
            <a:r>
              <a:rPr lang="ru-RU" sz="6600" dirty="0">
                <a:latin typeface="Arial" pitchFamily="34" charset="0"/>
                <a:ea typeface="Calibri"/>
                <a:cs typeface="Arial" pitchFamily="34" charset="0"/>
              </a:rPr>
              <a:t>в небе </a:t>
            </a:r>
            <a:r>
              <a:rPr lang="ru-RU" sz="6600" dirty="0" smtClean="0">
                <a:latin typeface="Arial" pitchFamily="34" charset="0"/>
                <a:ea typeface="Calibri"/>
                <a:cs typeface="Arial" pitchFamily="34" charset="0"/>
              </a:rPr>
              <a:t>Мы </a:t>
            </a:r>
            <a:r>
              <a:rPr lang="ru-RU" sz="6600" dirty="0">
                <a:latin typeface="Arial" pitchFamily="34" charset="0"/>
                <a:ea typeface="Calibri"/>
                <a:cs typeface="Arial" pitchFamily="34" charset="0"/>
              </a:rPr>
              <a:t>встречать.</a:t>
            </a:r>
          </a:p>
        </p:txBody>
      </p:sp>
    </p:spTree>
    <p:extLst>
      <p:ext uri="{BB962C8B-B14F-4D97-AF65-F5344CB8AC3E}">
        <p14:creationId xmlns:p14="http://schemas.microsoft.com/office/powerpoint/2010/main" val="3483573672"/>
      </p:ext>
    </p:extLst>
  </p:cSld>
  <p:clrMapOvr>
    <a:masterClrMapping/>
  </p:clrMapOvr>
  <p:transition xmlns:p14="http://schemas.microsoft.com/office/powerpoint/2010/mai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49943" y="756435"/>
            <a:ext cx="8316878"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lvl="0" algn="l" defTabSz="309563">
              <a:lnSpc>
                <a:spcPct val="107000"/>
              </a:lnSpc>
              <a:spcAft>
                <a:spcPts val="800"/>
              </a:spcAft>
            </a:pPr>
            <a:r>
              <a:rPr lang="ru-RU" sz="6600" b="1" dirty="0">
                <a:latin typeface="Arial" pitchFamily="34" charset="0"/>
                <a:ea typeface="Calibri"/>
                <a:cs typeface="Arial" pitchFamily="34" charset="0"/>
              </a:rPr>
              <a:t>Когда придём </a:t>
            </a:r>
            <a:endParaRPr lang="ru-RU" sz="6600" b="1" dirty="0" smtClean="0">
              <a:latin typeface="Arial" pitchFamily="34" charset="0"/>
              <a:ea typeface="Calibri"/>
              <a:cs typeface="Arial" pitchFamily="34" charset="0"/>
            </a:endParaRPr>
          </a:p>
          <a:p>
            <a:pPr lvl="0" algn="l" defTabSz="309563">
              <a:lnSpc>
                <a:spcPct val="107000"/>
              </a:lnSpc>
              <a:spcAft>
                <a:spcPts val="800"/>
              </a:spcAft>
            </a:pPr>
            <a:r>
              <a:rPr lang="ru-RU" sz="6600" b="1" dirty="0">
                <a:latin typeface="Arial" pitchFamily="34" charset="0"/>
                <a:ea typeface="Calibri"/>
                <a:cs typeface="Arial" pitchFamily="34" charset="0"/>
              </a:rPr>
              <a:t>В</a:t>
            </a:r>
            <a:r>
              <a:rPr lang="ru-RU" sz="6600" b="1" dirty="0" smtClean="0">
                <a:latin typeface="Arial" pitchFamily="34" charset="0"/>
                <a:ea typeface="Calibri"/>
                <a:cs typeface="Arial" pitchFamily="34" charset="0"/>
              </a:rPr>
              <a:t> </a:t>
            </a:r>
            <a:r>
              <a:rPr lang="ru-RU" sz="6600" b="1" dirty="0">
                <a:latin typeface="Arial" pitchFamily="34" charset="0"/>
                <a:ea typeface="Calibri"/>
                <a:cs typeface="Arial" pitchFamily="34" charset="0"/>
              </a:rPr>
              <a:t>наш дом </a:t>
            </a:r>
            <a:r>
              <a:rPr lang="ru-RU" sz="6600" b="1" dirty="0" smtClean="0">
                <a:latin typeface="Arial" pitchFamily="34" charset="0"/>
                <a:ea typeface="Calibri"/>
                <a:cs typeface="Arial" pitchFamily="34" charset="0"/>
              </a:rPr>
              <a:t>Обетованный</a:t>
            </a:r>
            <a:r>
              <a:rPr lang="ru-RU" sz="6600" b="1" dirty="0">
                <a:latin typeface="Arial" pitchFamily="34" charset="0"/>
                <a:ea typeface="Calibri"/>
                <a:cs typeface="Arial" pitchFamily="34" charset="0"/>
              </a:rPr>
              <a:t>,</a:t>
            </a:r>
          </a:p>
        </p:txBody>
      </p:sp>
    </p:spTree>
    <p:extLst>
      <p:ext uri="{BB962C8B-B14F-4D97-AF65-F5344CB8AC3E}">
        <p14:creationId xmlns:p14="http://schemas.microsoft.com/office/powerpoint/2010/main" val="2794867795"/>
      </p:ext>
    </p:extLst>
  </p:cSld>
  <p:clrMapOvr>
    <a:masterClrMapping/>
  </p:clrMapOvr>
  <p:transition xmlns:p14="http://schemas.microsoft.com/office/powerpoint/2010/mai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480774"/>
            <a:ext cx="696587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endParaRPr lang="ru-RU" sz="2475" b="1" dirty="0">
              <a:latin typeface="Arial"/>
              <a:cs typeface="Arial"/>
            </a:endParaRPr>
          </a:p>
        </p:txBody>
      </p:sp>
      <p:sp>
        <p:nvSpPr>
          <p:cNvPr id="2" name="Прямоугольник 1"/>
          <p:cNvSpPr/>
          <p:nvPr/>
        </p:nvSpPr>
        <p:spPr>
          <a:xfrm>
            <a:off x="2286000" y="549658"/>
            <a:ext cx="6203156" cy="3340761"/>
          </a:xfrm>
          <a:prstGeom prst="rect">
            <a:avLst/>
          </a:prstGeom>
        </p:spPr>
        <p:txBody>
          <a:bodyPr wrap="square">
            <a:spAutoFit/>
          </a:bodyPr>
          <a:lstStyle/>
          <a:p>
            <a:pPr lvl="0" algn="l">
              <a:lnSpc>
                <a:spcPct val="107000"/>
              </a:lnSpc>
              <a:spcAft>
                <a:spcPts val="800"/>
              </a:spcAft>
            </a:pPr>
            <a:r>
              <a:rPr lang="ru-RU" sz="6600" dirty="0">
                <a:latin typeface="Arial" pitchFamily="34" charset="0"/>
                <a:ea typeface="Calibri"/>
                <a:cs typeface="Arial" pitchFamily="34" charset="0"/>
              </a:rPr>
              <a:t>Иисуса будем </a:t>
            </a:r>
            <a:r>
              <a:rPr lang="ru-RU" sz="6600" dirty="0" smtClean="0">
                <a:latin typeface="Arial" pitchFamily="34" charset="0"/>
                <a:ea typeface="Calibri"/>
                <a:cs typeface="Arial" pitchFamily="34" charset="0"/>
              </a:rPr>
              <a:t>Вечно Прославлять</a:t>
            </a:r>
            <a:r>
              <a:rPr lang="ru-RU" sz="6600" dirty="0">
                <a:latin typeface="Arial" pitchFamily="34" charset="0"/>
                <a:ea typeface="Calibri"/>
                <a:cs typeface="Arial" pitchFamily="34" charset="0"/>
              </a:rPr>
              <a:t>.</a:t>
            </a:r>
          </a:p>
        </p:txBody>
      </p:sp>
    </p:spTree>
    <p:extLst>
      <p:ext uri="{BB962C8B-B14F-4D97-AF65-F5344CB8AC3E}">
        <p14:creationId xmlns:p14="http://schemas.microsoft.com/office/powerpoint/2010/main" val="3483573672"/>
      </p:ext>
    </p:extLst>
  </p:cSld>
  <p:clrMapOvr>
    <a:masterClrMapping/>
  </p:clrMapOvr>
  <p:transition xmlns:p14="http://schemas.microsoft.com/office/powerpoint/2010/mai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431125"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746998" y="16376"/>
            <a:ext cx="7104626" cy="483004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800" dirty="0">
                <a:latin typeface="Arial" pitchFamily="34" charset="0"/>
                <a:ea typeface="Calibri"/>
                <a:cs typeface="Arial" pitchFamily="34" charset="0"/>
              </a:rPr>
              <a:t>Припев</a:t>
            </a:r>
            <a:r>
              <a:rPr lang="ru-RU" sz="4800" dirty="0" smtClean="0">
                <a:latin typeface="Arial" pitchFamily="34" charset="0"/>
                <a:ea typeface="Calibri"/>
                <a:cs typeface="Arial" pitchFamily="34" charset="0"/>
              </a:rPr>
              <a:t>:</a:t>
            </a:r>
          </a:p>
          <a:p>
            <a:pPr algn="l">
              <a:lnSpc>
                <a:spcPct val="90000"/>
              </a:lnSpc>
            </a:pPr>
            <a:endParaRPr lang="ru-RU" sz="1200" dirty="0">
              <a:latin typeface="Arial" pitchFamily="34" charset="0"/>
              <a:ea typeface="Calibri"/>
              <a:cs typeface="Arial" pitchFamily="34" charset="0"/>
            </a:endParaRPr>
          </a:p>
          <a:p>
            <a:pPr algn="l"/>
            <a:r>
              <a:rPr lang="ru-RU" b="1" dirty="0">
                <a:latin typeface="Arial" pitchFamily="34" charset="0"/>
                <a:ea typeface="Calibri"/>
                <a:cs typeface="Arial" pitchFamily="34" charset="0"/>
              </a:rPr>
              <a:t>Субботний </a:t>
            </a:r>
            <a:r>
              <a:rPr lang="ru-RU" b="1" dirty="0" smtClean="0">
                <a:latin typeface="Arial" pitchFamily="34" charset="0"/>
                <a:ea typeface="Calibri"/>
                <a:cs typeface="Arial" pitchFamily="34" charset="0"/>
              </a:rPr>
              <a:t>день – </a:t>
            </a:r>
            <a:r>
              <a:rPr lang="ru-RU" b="1" dirty="0" smtClean="0">
                <a:latin typeface="Arial" pitchFamily="34" charset="0"/>
                <a:ea typeface="Calibri"/>
                <a:cs typeface="Arial" pitchFamily="34" charset="0"/>
              </a:rPr>
              <a:t/>
            </a:r>
            <a:br>
              <a:rPr lang="ru-RU" b="1" dirty="0" smtClean="0">
                <a:latin typeface="Arial" pitchFamily="34" charset="0"/>
                <a:ea typeface="Calibri"/>
                <a:cs typeface="Arial" pitchFamily="34" charset="0"/>
              </a:rPr>
            </a:br>
            <a:r>
              <a:rPr lang="ru-RU" b="1" dirty="0" smtClean="0">
                <a:latin typeface="Arial" pitchFamily="34" charset="0"/>
                <a:ea typeface="Calibri"/>
                <a:cs typeface="Arial" pitchFamily="34" charset="0"/>
              </a:rPr>
              <a:t>Для нас Благословенье</a:t>
            </a:r>
            <a:br>
              <a:rPr lang="ru-RU" b="1" dirty="0" smtClean="0">
                <a:latin typeface="Arial" pitchFamily="34" charset="0"/>
                <a:ea typeface="Calibri"/>
                <a:cs typeface="Arial" pitchFamily="34" charset="0"/>
              </a:rPr>
            </a:br>
            <a:r>
              <a:rPr lang="ru-RU" b="1" dirty="0" smtClean="0">
                <a:latin typeface="Arial" pitchFamily="34" charset="0"/>
                <a:ea typeface="Calibri"/>
                <a:cs typeface="Arial" pitchFamily="34" charset="0"/>
              </a:rPr>
              <a:t>Среди </a:t>
            </a:r>
            <a:r>
              <a:rPr lang="ru-RU" b="1" dirty="0">
                <a:latin typeface="Arial" pitchFamily="34" charset="0"/>
                <a:ea typeface="Calibri"/>
                <a:cs typeface="Arial" pitchFamily="34" charset="0"/>
              </a:rPr>
              <a:t>потока дел </a:t>
            </a:r>
            <a:r>
              <a:rPr lang="ru-RU" b="1" dirty="0" smtClean="0">
                <a:latin typeface="Arial" pitchFamily="34" charset="0"/>
                <a:ea typeface="Calibri"/>
                <a:cs typeface="Arial" pitchFamily="34" charset="0"/>
              </a:rPr>
              <a:t/>
            </a:r>
            <a:br>
              <a:rPr lang="ru-RU" b="1" dirty="0" smtClean="0">
                <a:latin typeface="Arial" pitchFamily="34" charset="0"/>
                <a:ea typeface="Calibri"/>
                <a:cs typeface="Arial" pitchFamily="34" charset="0"/>
              </a:rPr>
            </a:br>
            <a:r>
              <a:rPr lang="ru-RU" b="1" dirty="0" smtClean="0">
                <a:latin typeface="Arial" pitchFamily="34" charset="0"/>
                <a:ea typeface="Calibri"/>
                <a:cs typeface="Arial" pitchFamily="34" charset="0"/>
              </a:rPr>
              <a:t>И суеты</a:t>
            </a:r>
            <a:br>
              <a:rPr lang="ru-RU" b="1" dirty="0" smtClean="0">
                <a:latin typeface="Arial" pitchFamily="34" charset="0"/>
                <a:ea typeface="Calibri"/>
                <a:cs typeface="Arial" pitchFamily="34" charset="0"/>
              </a:rPr>
            </a:br>
            <a:endParaRPr lang="ru-RU" b="1" dirty="0">
              <a:latin typeface="Arial" pitchFamily="34" charset="0"/>
              <a:ea typeface="Calibri"/>
              <a:cs typeface="Arial" pitchFamily="34" charset="0"/>
            </a:endParaRPr>
          </a:p>
        </p:txBody>
      </p:sp>
    </p:spTree>
    <p:extLst>
      <p:ext uri="{BB962C8B-B14F-4D97-AF65-F5344CB8AC3E}">
        <p14:creationId xmlns:p14="http://schemas.microsoft.com/office/powerpoint/2010/main" val="24814905"/>
      </p:ext>
    </p:extLst>
  </p:cSld>
  <p:clrMapOvr>
    <a:masterClrMapping/>
  </p:clrMapOvr>
  <p:transition xmlns:p14="http://schemas.microsoft.com/office/powerpoint/2010/mai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431125"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746998" y="28026"/>
            <a:ext cx="7104626" cy="483004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800" dirty="0">
                <a:latin typeface="Arial" pitchFamily="34" charset="0"/>
                <a:ea typeface="Calibri"/>
                <a:cs typeface="Arial" pitchFamily="34" charset="0"/>
              </a:rPr>
              <a:t>Припев</a:t>
            </a:r>
            <a:r>
              <a:rPr lang="ru-RU" sz="4800" dirty="0" smtClean="0">
                <a:latin typeface="Arial" pitchFamily="34" charset="0"/>
                <a:ea typeface="Calibri"/>
                <a:cs typeface="Arial" pitchFamily="34" charset="0"/>
              </a:rPr>
              <a:t>:</a:t>
            </a:r>
          </a:p>
          <a:p>
            <a:pPr algn="l">
              <a:lnSpc>
                <a:spcPct val="90000"/>
              </a:lnSpc>
            </a:pPr>
            <a:endParaRPr lang="ru-RU" sz="1200" dirty="0">
              <a:latin typeface="Arial" pitchFamily="34" charset="0"/>
              <a:ea typeface="Calibri"/>
              <a:cs typeface="Arial" pitchFamily="34" charset="0"/>
            </a:endParaRPr>
          </a:p>
          <a:p>
            <a:pPr algn="l" defTabSz="309563">
              <a:lnSpc>
                <a:spcPct val="107000"/>
              </a:lnSpc>
              <a:spcAft>
                <a:spcPts val="800"/>
              </a:spcAft>
            </a:pPr>
            <a:r>
              <a:rPr lang="ru-RU" b="1" dirty="0">
                <a:latin typeface="Arial" pitchFamily="34" charset="0"/>
                <a:ea typeface="Calibri"/>
                <a:cs typeface="Arial" pitchFamily="34" charset="0"/>
              </a:rPr>
              <a:t>Божественной руки </a:t>
            </a:r>
            <a:r>
              <a:rPr lang="ru-RU" b="1" dirty="0" smtClean="0">
                <a:latin typeface="Arial" pitchFamily="34" charset="0"/>
                <a:ea typeface="Calibri"/>
                <a:cs typeface="Arial" pitchFamily="34" charset="0"/>
              </a:rPr>
              <a:t>Прикосновенье</a:t>
            </a:r>
            <a:r>
              <a:rPr lang="ru-RU" b="1" dirty="0">
                <a:latin typeface="Arial" pitchFamily="34" charset="0"/>
                <a:ea typeface="Calibri"/>
                <a:cs typeface="Arial" pitchFamily="34" charset="0"/>
              </a:rPr>
              <a:t/>
            </a:r>
            <a:br>
              <a:rPr lang="ru-RU" b="1" dirty="0">
                <a:latin typeface="Arial" pitchFamily="34" charset="0"/>
                <a:ea typeface="Calibri"/>
                <a:cs typeface="Arial" pitchFamily="34" charset="0"/>
              </a:rPr>
            </a:br>
            <a:r>
              <a:rPr lang="ru-RU" b="1" dirty="0">
                <a:latin typeface="Arial" pitchFamily="34" charset="0"/>
                <a:ea typeface="Calibri"/>
                <a:cs typeface="Arial" pitchFamily="34" charset="0"/>
              </a:rPr>
              <a:t>Для сердца, </a:t>
            </a:r>
            <a:r>
              <a:rPr lang="ru-RU" b="1" dirty="0" smtClean="0">
                <a:latin typeface="Arial" pitchFamily="34" charset="0"/>
                <a:ea typeface="Calibri"/>
                <a:cs typeface="Arial" pitchFamily="34" charset="0"/>
              </a:rPr>
              <a:t>Изнемогшего </a:t>
            </a:r>
            <a:r>
              <a:rPr lang="ru-RU" b="1" dirty="0">
                <a:latin typeface="Arial" pitchFamily="34" charset="0"/>
                <a:ea typeface="Calibri"/>
                <a:cs typeface="Arial" pitchFamily="34" charset="0"/>
              </a:rPr>
              <a:t>в пути.</a:t>
            </a:r>
          </a:p>
          <a:p>
            <a:pPr lvl="0" algn="l" defTabSz="309563">
              <a:lnSpc>
                <a:spcPct val="107000"/>
              </a:lnSpc>
              <a:spcAft>
                <a:spcPts val="800"/>
              </a:spcAft>
            </a:pPr>
            <a:endParaRPr lang="ru-RU" b="1" dirty="0">
              <a:latin typeface="Arial" pitchFamily="34" charset="0"/>
              <a:ea typeface="Calibri"/>
              <a:cs typeface="Arial" pitchFamily="34" charset="0"/>
            </a:endParaRPr>
          </a:p>
        </p:txBody>
      </p:sp>
    </p:spTree>
    <p:extLst>
      <p:ext uri="{BB962C8B-B14F-4D97-AF65-F5344CB8AC3E}">
        <p14:creationId xmlns:p14="http://schemas.microsoft.com/office/powerpoint/2010/main" val="2294423828"/>
      </p:ext>
    </p:extLst>
  </p:cSld>
  <p:clrMapOvr>
    <a:masterClrMapping/>
  </p:clrMapOvr>
  <p:transition xmlns:p14="http://schemas.microsoft.com/office/powerpoint/2010/mai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83177" y="304800"/>
            <a:ext cx="8383644" cy="3937785"/>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07000"/>
              </a:lnSpc>
              <a:spcAft>
                <a:spcPts val="800"/>
              </a:spcAft>
            </a:pPr>
            <a:r>
              <a:rPr lang="ru-RU" sz="4800" dirty="0">
                <a:latin typeface="Arial" pitchFamily="34" charset="0"/>
                <a:ea typeface="Calibri"/>
                <a:cs typeface="Arial" pitchFamily="34" charset="0"/>
              </a:rPr>
              <a:t>Припев</a:t>
            </a:r>
            <a:r>
              <a:rPr lang="ru-RU" sz="4800" dirty="0" smtClean="0">
                <a:latin typeface="Arial" pitchFamily="34" charset="0"/>
                <a:ea typeface="Calibri"/>
                <a:cs typeface="Arial" pitchFamily="34" charset="0"/>
              </a:rPr>
              <a:t>:</a:t>
            </a:r>
            <a:endParaRPr lang="ru-RU" sz="4800" b="1" dirty="0" smtClean="0">
              <a:latin typeface="Arial" pitchFamily="34" charset="0"/>
              <a:ea typeface="Calibri"/>
              <a:cs typeface="Arial" pitchFamily="34" charset="0"/>
            </a:endParaRPr>
          </a:p>
          <a:p>
            <a:pPr algn="l">
              <a:lnSpc>
                <a:spcPct val="107000"/>
              </a:lnSpc>
              <a:spcAft>
                <a:spcPts val="800"/>
              </a:spcAft>
            </a:pPr>
            <a:r>
              <a:rPr lang="ru-RU" sz="6600" b="1" dirty="0" smtClean="0">
                <a:latin typeface="Arial" pitchFamily="34" charset="0"/>
                <a:ea typeface="Calibri"/>
                <a:cs typeface="Arial" pitchFamily="34" charset="0"/>
              </a:rPr>
              <a:t>Субботний </a:t>
            </a:r>
            <a:r>
              <a:rPr lang="ru-RU" sz="6600" b="1" dirty="0">
                <a:latin typeface="Arial" pitchFamily="34" charset="0"/>
                <a:ea typeface="Calibri"/>
                <a:cs typeface="Arial" pitchFamily="34" charset="0"/>
              </a:rPr>
              <a:t>день, </a:t>
            </a:r>
            <a:r>
              <a:rPr lang="ru-RU" sz="6600" b="1" dirty="0" smtClean="0">
                <a:latin typeface="Arial" pitchFamily="34" charset="0"/>
                <a:ea typeface="Calibri"/>
                <a:cs typeface="Arial" pitchFamily="34" charset="0"/>
              </a:rPr>
              <a:t>Навеки </a:t>
            </a:r>
            <a:r>
              <a:rPr lang="ru-RU" sz="6600" b="1" dirty="0">
                <a:latin typeface="Arial" pitchFamily="34" charset="0"/>
                <a:ea typeface="Calibri"/>
                <a:cs typeface="Arial" pitchFamily="34" charset="0"/>
              </a:rPr>
              <a:t>Богом </a:t>
            </a:r>
            <a:r>
              <a:rPr lang="ru-RU" sz="6600" b="1" dirty="0" smtClean="0">
                <a:latin typeface="Arial" pitchFamily="34" charset="0"/>
                <a:ea typeface="Calibri"/>
                <a:cs typeface="Arial" pitchFamily="34" charset="0"/>
              </a:rPr>
              <a:t>Данный</a:t>
            </a:r>
            <a:r>
              <a:rPr lang="ru-RU" sz="6600" b="1" dirty="0">
                <a:latin typeface="Arial" pitchFamily="34" charset="0"/>
                <a:ea typeface="Calibri"/>
                <a:cs typeface="Arial" pitchFamily="34" charset="0"/>
              </a:rPr>
              <a:t>,</a:t>
            </a:r>
          </a:p>
          <a:p>
            <a:pPr algn="l">
              <a:lnSpc>
                <a:spcPct val="107000"/>
              </a:lnSpc>
              <a:spcAft>
                <a:spcPts val="800"/>
              </a:spcAft>
            </a:pPr>
            <a:endParaRPr lang="ru-RU" sz="6000" b="1" dirty="0">
              <a:latin typeface="Arial" pitchFamily="34" charset="0"/>
              <a:ea typeface="Calibri"/>
              <a:cs typeface="Arial" pitchFamily="34" charset="0"/>
            </a:endParaRPr>
          </a:p>
        </p:txBody>
      </p:sp>
    </p:spTree>
    <p:extLst>
      <p:ext uri="{BB962C8B-B14F-4D97-AF65-F5344CB8AC3E}">
        <p14:creationId xmlns:p14="http://schemas.microsoft.com/office/powerpoint/2010/main" val="792119610"/>
      </p:ext>
    </p:extLst>
  </p:cSld>
  <p:clrMapOvr>
    <a:masterClrMapping/>
  </p:clrMapOvr>
  <p:transition xmlns:p14="http://schemas.microsoft.com/office/powerpoint/2010/mai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480774"/>
            <a:ext cx="696587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endParaRPr lang="ru-RU" sz="2475" b="1" dirty="0">
              <a:latin typeface="Arial"/>
              <a:cs typeface="Arial"/>
            </a:endParaRPr>
          </a:p>
        </p:txBody>
      </p:sp>
      <p:sp>
        <p:nvSpPr>
          <p:cNvPr id="2" name="Прямоугольник 1"/>
          <p:cNvSpPr/>
          <p:nvPr/>
        </p:nvSpPr>
        <p:spPr>
          <a:xfrm>
            <a:off x="2011680" y="227036"/>
            <a:ext cx="6622540" cy="4233723"/>
          </a:xfrm>
          <a:prstGeom prst="rect">
            <a:avLst/>
          </a:prstGeom>
        </p:spPr>
        <p:txBody>
          <a:bodyPr wrap="square">
            <a:spAutoFit/>
          </a:bodyPr>
          <a:lstStyle/>
          <a:p>
            <a:pPr algn="l">
              <a:lnSpc>
                <a:spcPct val="107000"/>
              </a:lnSpc>
              <a:spcAft>
                <a:spcPts val="800"/>
              </a:spcAft>
            </a:pPr>
            <a:r>
              <a:rPr lang="ru-RU" sz="4800" b="0" dirty="0">
                <a:latin typeface="Arial" pitchFamily="34" charset="0"/>
                <a:ea typeface="Calibri"/>
                <a:cs typeface="Arial" pitchFamily="34" charset="0"/>
              </a:rPr>
              <a:t>Припев</a:t>
            </a:r>
            <a:r>
              <a:rPr lang="ru-RU" sz="4800" b="0" dirty="0" smtClean="0">
                <a:latin typeface="Arial" pitchFamily="34" charset="0"/>
                <a:ea typeface="Calibri"/>
                <a:cs typeface="Arial" pitchFamily="34" charset="0"/>
              </a:rPr>
              <a:t>:</a:t>
            </a:r>
            <a:endParaRPr lang="ru-RU" sz="4800" b="0" dirty="0" smtClean="0">
              <a:latin typeface="Arial" pitchFamily="34" charset="0"/>
              <a:ea typeface="Calibri"/>
              <a:cs typeface="Arial" pitchFamily="34" charset="0"/>
            </a:endParaRPr>
          </a:p>
          <a:p>
            <a:pPr lvl="0" algn="l">
              <a:lnSpc>
                <a:spcPct val="107000"/>
              </a:lnSpc>
              <a:spcAft>
                <a:spcPts val="800"/>
              </a:spcAft>
            </a:pPr>
            <a:r>
              <a:rPr lang="ru-RU" sz="6600" dirty="0" smtClean="0">
                <a:latin typeface="Arial" pitchFamily="34" charset="0"/>
                <a:ea typeface="Calibri"/>
                <a:cs typeface="Arial" pitchFamily="34" charset="0"/>
              </a:rPr>
              <a:t>Уж </a:t>
            </a:r>
            <a:r>
              <a:rPr lang="ru-RU" sz="6600" dirty="0">
                <a:latin typeface="Arial" pitchFamily="34" charset="0"/>
                <a:ea typeface="Calibri"/>
                <a:cs typeface="Arial" pitchFamily="34" charset="0"/>
              </a:rPr>
              <a:t>скоро </a:t>
            </a:r>
            <a:r>
              <a:rPr lang="ru-RU" sz="6600" dirty="0" smtClean="0">
                <a:latin typeface="Arial" pitchFamily="34" charset="0"/>
                <a:ea typeface="Calibri"/>
                <a:cs typeface="Arial" pitchFamily="34" charset="0"/>
              </a:rPr>
              <a:t>Будем </a:t>
            </a:r>
            <a:r>
              <a:rPr lang="ru-RU" sz="6600" dirty="0">
                <a:latin typeface="Arial" pitchFamily="34" charset="0"/>
                <a:ea typeface="Calibri"/>
                <a:cs typeface="Arial" pitchFamily="34" charset="0"/>
              </a:rPr>
              <a:t>в небе </a:t>
            </a:r>
            <a:r>
              <a:rPr lang="ru-RU" sz="6600" dirty="0" smtClean="0">
                <a:latin typeface="Arial" pitchFamily="34" charset="0"/>
                <a:ea typeface="Calibri"/>
                <a:cs typeface="Arial" pitchFamily="34" charset="0"/>
              </a:rPr>
              <a:t>Мы </a:t>
            </a:r>
            <a:r>
              <a:rPr lang="ru-RU" sz="6600" dirty="0">
                <a:latin typeface="Arial" pitchFamily="34" charset="0"/>
                <a:ea typeface="Calibri"/>
                <a:cs typeface="Arial" pitchFamily="34" charset="0"/>
              </a:rPr>
              <a:t>встречать.</a:t>
            </a:r>
          </a:p>
        </p:txBody>
      </p:sp>
    </p:spTree>
    <p:extLst>
      <p:ext uri="{BB962C8B-B14F-4D97-AF65-F5344CB8AC3E}">
        <p14:creationId xmlns:p14="http://schemas.microsoft.com/office/powerpoint/2010/main" val="447484328"/>
      </p:ext>
    </p:extLst>
  </p:cSld>
  <p:clrMapOvr>
    <a:masterClrMapping/>
  </p:clrMapOvr>
  <p:transition xmlns:p14="http://schemas.microsoft.com/office/powerpoint/2010/mai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49943" y="93200"/>
            <a:ext cx="8401682" cy="4149385"/>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309563">
              <a:lnSpc>
                <a:spcPct val="107000"/>
              </a:lnSpc>
              <a:spcAft>
                <a:spcPts val="800"/>
              </a:spcAft>
            </a:pPr>
            <a:r>
              <a:rPr lang="ru-RU" sz="4800" dirty="0">
                <a:latin typeface="Arial" pitchFamily="34" charset="0"/>
                <a:ea typeface="Calibri"/>
                <a:cs typeface="Arial" pitchFamily="34" charset="0"/>
              </a:rPr>
              <a:t>Припев</a:t>
            </a:r>
            <a:r>
              <a:rPr lang="ru-RU" sz="4800" dirty="0" smtClean="0">
                <a:latin typeface="Arial" pitchFamily="34" charset="0"/>
                <a:ea typeface="Calibri"/>
                <a:cs typeface="Arial" pitchFamily="34" charset="0"/>
              </a:rPr>
              <a:t>:</a:t>
            </a:r>
            <a:endParaRPr lang="ru-RU" sz="4800" b="1" dirty="0" smtClean="0">
              <a:latin typeface="Arial" pitchFamily="34" charset="0"/>
              <a:ea typeface="Calibri"/>
              <a:cs typeface="Arial" pitchFamily="34" charset="0"/>
            </a:endParaRPr>
          </a:p>
          <a:p>
            <a:pPr lvl="0" algn="l" defTabSz="309563">
              <a:lnSpc>
                <a:spcPct val="107000"/>
              </a:lnSpc>
              <a:spcAft>
                <a:spcPts val="800"/>
              </a:spcAft>
            </a:pPr>
            <a:r>
              <a:rPr lang="ru-RU" sz="6600" b="1" dirty="0" smtClean="0">
                <a:latin typeface="Arial" pitchFamily="34" charset="0"/>
                <a:ea typeface="Calibri"/>
                <a:cs typeface="Arial" pitchFamily="34" charset="0"/>
              </a:rPr>
              <a:t>Когда </a:t>
            </a:r>
            <a:r>
              <a:rPr lang="ru-RU" sz="6600" b="1" dirty="0">
                <a:latin typeface="Arial" pitchFamily="34" charset="0"/>
                <a:ea typeface="Calibri"/>
                <a:cs typeface="Arial" pitchFamily="34" charset="0"/>
              </a:rPr>
              <a:t>придём </a:t>
            </a:r>
            <a:endParaRPr lang="ru-RU" sz="6600" b="1" dirty="0" smtClean="0">
              <a:latin typeface="Arial" pitchFamily="34" charset="0"/>
              <a:ea typeface="Calibri"/>
              <a:cs typeface="Arial" pitchFamily="34" charset="0"/>
            </a:endParaRPr>
          </a:p>
          <a:p>
            <a:pPr lvl="0" algn="l" defTabSz="309563">
              <a:lnSpc>
                <a:spcPct val="107000"/>
              </a:lnSpc>
              <a:spcAft>
                <a:spcPts val="800"/>
              </a:spcAft>
            </a:pPr>
            <a:r>
              <a:rPr lang="ru-RU" sz="6600" b="1" dirty="0">
                <a:latin typeface="Arial" pitchFamily="34" charset="0"/>
                <a:ea typeface="Calibri"/>
                <a:cs typeface="Arial" pitchFamily="34" charset="0"/>
              </a:rPr>
              <a:t>В</a:t>
            </a:r>
            <a:r>
              <a:rPr lang="ru-RU" sz="6600" b="1" dirty="0" smtClean="0">
                <a:latin typeface="Arial" pitchFamily="34" charset="0"/>
                <a:ea typeface="Calibri"/>
                <a:cs typeface="Arial" pitchFamily="34" charset="0"/>
              </a:rPr>
              <a:t> </a:t>
            </a:r>
            <a:r>
              <a:rPr lang="ru-RU" sz="6600" b="1" dirty="0">
                <a:latin typeface="Arial" pitchFamily="34" charset="0"/>
                <a:ea typeface="Calibri"/>
                <a:cs typeface="Arial" pitchFamily="34" charset="0"/>
              </a:rPr>
              <a:t>наш дом </a:t>
            </a:r>
            <a:r>
              <a:rPr lang="ru-RU" sz="6600" b="1" dirty="0" smtClean="0">
                <a:latin typeface="Arial" pitchFamily="34" charset="0"/>
                <a:ea typeface="Calibri"/>
                <a:cs typeface="Arial" pitchFamily="34" charset="0"/>
              </a:rPr>
              <a:t>Обетованный</a:t>
            </a:r>
            <a:r>
              <a:rPr lang="ru-RU" sz="6600" b="1" dirty="0">
                <a:latin typeface="Arial" pitchFamily="34" charset="0"/>
                <a:ea typeface="Calibri"/>
                <a:cs typeface="Arial" pitchFamily="34" charset="0"/>
              </a:rPr>
              <a:t>,</a:t>
            </a:r>
          </a:p>
        </p:txBody>
      </p:sp>
    </p:spTree>
    <p:extLst>
      <p:ext uri="{BB962C8B-B14F-4D97-AF65-F5344CB8AC3E}">
        <p14:creationId xmlns:p14="http://schemas.microsoft.com/office/powerpoint/2010/main" val="779283968"/>
      </p:ext>
    </p:extLst>
  </p:cSld>
  <p:clrMapOvr>
    <a:masterClrMapping/>
  </p:clrMapOvr>
  <p:transition xmlns:p14="http://schemas.microsoft.com/office/powerpoint/2010/mai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480774"/>
            <a:ext cx="696587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endParaRPr lang="ru-RU" sz="2475" b="1" dirty="0">
              <a:latin typeface="Arial"/>
              <a:cs typeface="Arial"/>
            </a:endParaRPr>
          </a:p>
        </p:txBody>
      </p:sp>
      <p:sp>
        <p:nvSpPr>
          <p:cNvPr id="2" name="Прямоугольник 1"/>
          <p:cNvSpPr/>
          <p:nvPr/>
        </p:nvSpPr>
        <p:spPr>
          <a:xfrm>
            <a:off x="2178121" y="128150"/>
            <a:ext cx="6311035" cy="4233723"/>
          </a:xfrm>
          <a:prstGeom prst="rect">
            <a:avLst/>
          </a:prstGeom>
        </p:spPr>
        <p:txBody>
          <a:bodyPr wrap="square">
            <a:spAutoFit/>
          </a:bodyPr>
          <a:lstStyle/>
          <a:p>
            <a:pPr algn="l">
              <a:lnSpc>
                <a:spcPct val="107000"/>
              </a:lnSpc>
              <a:spcAft>
                <a:spcPts val="800"/>
              </a:spcAft>
            </a:pPr>
            <a:r>
              <a:rPr lang="ru-RU" sz="4800" b="0" dirty="0">
                <a:latin typeface="Arial" pitchFamily="34" charset="0"/>
                <a:ea typeface="Calibri"/>
                <a:cs typeface="Arial" pitchFamily="34" charset="0"/>
              </a:rPr>
              <a:t>Припев:</a:t>
            </a:r>
          </a:p>
          <a:p>
            <a:pPr lvl="0" algn="l">
              <a:lnSpc>
                <a:spcPct val="107000"/>
              </a:lnSpc>
              <a:spcAft>
                <a:spcPts val="800"/>
              </a:spcAft>
            </a:pPr>
            <a:r>
              <a:rPr lang="ru-RU" sz="6600" dirty="0" smtClean="0">
                <a:latin typeface="Arial" pitchFamily="34" charset="0"/>
                <a:ea typeface="Calibri"/>
                <a:cs typeface="Arial" pitchFamily="34" charset="0"/>
              </a:rPr>
              <a:t>Иисуса </a:t>
            </a:r>
            <a:r>
              <a:rPr lang="ru-RU" sz="6600" dirty="0">
                <a:latin typeface="Arial" pitchFamily="34" charset="0"/>
                <a:ea typeface="Calibri"/>
                <a:cs typeface="Arial" pitchFamily="34" charset="0"/>
              </a:rPr>
              <a:t>будем </a:t>
            </a:r>
            <a:r>
              <a:rPr lang="ru-RU" sz="6600" dirty="0" smtClean="0">
                <a:latin typeface="Arial" pitchFamily="34" charset="0"/>
                <a:ea typeface="Calibri"/>
                <a:cs typeface="Arial" pitchFamily="34" charset="0"/>
              </a:rPr>
              <a:t>Вечно Прославлять</a:t>
            </a:r>
            <a:r>
              <a:rPr lang="ru-RU" sz="6600" dirty="0">
                <a:latin typeface="Arial" pitchFamily="34" charset="0"/>
                <a:ea typeface="Calibri"/>
                <a:cs typeface="Arial" pitchFamily="34" charset="0"/>
              </a:rPr>
              <a:t>.</a:t>
            </a:r>
          </a:p>
        </p:txBody>
      </p:sp>
    </p:spTree>
    <p:extLst>
      <p:ext uri="{BB962C8B-B14F-4D97-AF65-F5344CB8AC3E}">
        <p14:creationId xmlns:p14="http://schemas.microsoft.com/office/powerpoint/2010/main" val="3812605509"/>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609601" y="104503"/>
            <a:ext cx="8242024" cy="383328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6000" b="1" dirty="0">
                <a:latin typeface="Arial" pitchFamily="34" charset="0"/>
                <a:ea typeface="Calibri"/>
                <a:cs typeface="Arial" pitchFamily="34" charset="0"/>
              </a:rPr>
              <a:t>Когда субботний </a:t>
            </a:r>
            <a:r>
              <a:rPr lang="ru-RU" sz="6000" b="1" dirty="0" smtClean="0">
                <a:latin typeface="Arial" pitchFamily="34" charset="0"/>
                <a:ea typeface="Calibri"/>
                <a:cs typeface="Arial" pitchFamily="34" charset="0"/>
              </a:rPr>
              <a:t>День </a:t>
            </a:r>
            <a:r>
              <a:rPr lang="ru-RU" sz="6000" b="1" dirty="0">
                <a:latin typeface="Arial" pitchFamily="34" charset="0"/>
                <a:ea typeface="Calibri"/>
                <a:cs typeface="Arial" pitchFamily="34" charset="0"/>
              </a:rPr>
              <a:t>вновь </a:t>
            </a:r>
            <a:r>
              <a:rPr lang="ru-RU" sz="6000" b="1" dirty="0" smtClean="0">
                <a:latin typeface="Arial" pitchFamily="34" charset="0"/>
                <a:ea typeface="Calibri"/>
                <a:cs typeface="Arial" pitchFamily="34" charset="0"/>
              </a:rPr>
              <a:t>Наступает,</a:t>
            </a:r>
          </a:p>
          <a:p>
            <a:pPr lvl="0" algn="l"/>
            <a:r>
              <a:rPr lang="ru-RU" sz="6000" b="1" dirty="0">
                <a:latin typeface="Arial" pitchFamily="34" charset="0"/>
                <a:ea typeface="Calibri"/>
                <a:cs typeface="Arial" pitchFamily="34" charset="0"/>
              </a:rPr>
              <a:t>Мы обретаем </a:t>
            </a:r>
            <a:r>
              <a:rPr lang="ru-RU" sz="6000" b="1" dirty="0" smtClean="0">
                <a:latin typeface="Arial" pitchFamily="34" charset="0"/>
                <a:ea typeface="Calibri"/>
                <a:cs typeface="Arial" pitchFamily="34" charset="0"/>
              </a:rPr>
              <a:t>Истинный </a:t>
            </a:r>
            <a:r>
              <a:rPr lang="ru-RU" sz="6000" b="1" dirty="0">
                <a:latin typeface="Arial" pitchFamily="34" charset="0"/>
                <a:ea typeface="Calibri"/>
                <a:cs typeface="Arial" pitchFamily="34" charset="0"/>
              </a:rPr>
              <a:t>покой</a:t>
            </a:r>
            <a:r>
              <a:rPr lang="ru-RU" sz="6000" b="1" dirty="0" smtClean="0">
                <a:latin typeface="Arial" pitchFamily="34" charset="0"/>
                <a:ea typeface="Calibri"/>
                <a:cs typeface="Arial" pitchFamily="34" charset="0"/>
              </a:rPr>
              <a:t>,</a:t>
            </a:r>
            <a:endParaRPr lang="ru-RU" sz="6000" b="1" dirty="0">
              <a:latin typeface="Arial" pitchFamily="34" charset="0"/>
              <a:ea typeface="Calibri"/>
              <a:cs typeface="Arial" pitchFamily="34" charset="0"/>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480774"/>
            <a:ext cx="696587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endParaRPr lang="ru-RU" sz="2475" b="1" dirty="0">
              <a:latin typeface="Arial"/>
              <a:cs typeface="Arial"/>
            </a:endParaRPr>
          </a:p>
        </p:txBody>
      </p:sp>
      <p:sp>
        <p:nvSpPr>
          <p:cNvPr id="2" name="Прямоугольник 1"/>
          <p:cNvSpPr/>
          <p:nvPr/>
        </p:nvSpPr>
        <p:spPr>
          <a:xfrm>
            <a:off x="2285999" y="209700"/>
            <a:ext cx="6429785" cy="4233723"/>
          </a:xfrm>
          <a:prstGeom prst="rect">
            <a:avLst/>
          </a:prstGeom>
        </p:spPr>
        <p:txBody>
          <a:bodyPr wrap="square">
            <a:spAutoFit/>
          </a:bodyPr>
          <a:lstStyle/>
          <a:p>
            <a:pPr algn="l">
              <a:lnSpc>
                <a:spcPct val="107000"/>
              </a:lnSpc>
              <a:spcAft>
                <a:spcPts val="800"/>
              </a:spcAft>
            </a:pPr>
            <a:r>
              <a:rPr lang="ru-RU" sz="4800" b="0" dirty="0">
                <a:latin typeface="Arial" pitchFamily="34" charset="0"/>
                <a:ea typeface="Calibri"/>
                <a:cs typeface="Arial" pitchFamily="34" charset="0"/>
              </a:rPr>
              <a:t>Припев:</a:t>
            </a:r>
          </a:p>
          <a:p>
            <a:pPr lvl="0" algn="l">
              <a:lnSpc>
                <a:spcPct val="107000"/>
              </a:lnSpc>
              <a:spcAft>
                <a:spcPts val="800"/>
              </a:spcAft>
            </a:pPr>
            <a:r>
              <a:rPr lang="ru-RU" sz="6600" dirty="0" smtClean="0">
                <a:latin typeface="Arial" pitchFamily="34" charset="0"/>
                <a:ea typeface="Calibri"/>
                <a:cs typeface="Arial" pitchFamily="34" charset="0"/>
              </a:rPr>
              <a:t>Иисуса </a:t>
            </a:r>
            <a:r>
              <a:rPr lang="ru-RU" sz="6600" dirty="0">
                <a:latin typeface="Arial" pitchFamily="34" charset="0"/>
                <a:ea typeface="Calibri"/>
                <a:cs typeface="Arial" pitchFamily="34" charset="0"/>
              </a:rPr>
              <a:t>будем </a:t>
            </a:r>
            <a:r>
              <a:rPr lang="ru-RU" sz="6600" dirty="0" smtClean="0">
                <a:latin typeface="Arial" pitchFamily="34" charset="0"/>
                <a:ea typeface="Calibri"/>
                <a:cs typeface="Arial" pitchFamily="34" charset="0"/>
              </a:rPr>
              <a:t>Вечно Прославлять</a:t>
            </a:r>
            <a:r>
              <a:rPr lang="ru-RU" sz="6600" dirty="0">
                <a:latin typeface="Arial" pitchFamily="34" charset="0"/>
                <a:ea typeface="Calibri"/>
                <a:cs typeface="Arial" pitchFamily="34" charset="0"/>
              </a:rPr>
              <a:t>.</a:t>
            </a:r>
          </a:p>
        </p:txBody>
      </p:sp>
    </p:spTree>
    <p:extLst>
      <p:ext uri="{BB962C8B-B14F-4D97-AF65-F5344CB8AC3E}">
        <p14:creationId xmlns:p14="http://schemas.microsoft.com/office/powerpoint/2010/main" val="1992066499"/>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18053" y="451635"/>
            <a:ext cx="817110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endParaRPr lang="ru-RU" sz="4000" b="1" dirty="0">
              <a:solidFill>
                <a:schemeClr val="tx1"/>
              </a:solidFill>
              <a:latin typeface="Arial"/>
              <a:cs typeface="Arial"/>
            </a:endParaRPr>
          </a:p>
        </p:txBody>
      </p:sp>
      <p:sp>
        <p:nvSpPr>
          <p:cNvPr id="3" name="Прямоугольник 2"/>
          <p:cNvSpPr/>
          <p:nvPr/>
        </p:nvSpPr>
        <p:spPr>
          <a:xfrm>
            <a:off x="273396" y="258408"/>
            <a:ext cx="8508274" cy="4257576"/>
          </a:xfrm>
          <a:prstGeom prst="rect">
            <a:avLst/>
          </a:prstGeom>
        </p:spPr>
        <p:txBody>
          <a:bodyPr wrap="square">
            <a:spAutoFit/>
          </a:bodyPr>
          <a:lstStyle/>
          <a:p>
            <a:pPr algn="l">
              <a:spcAft>
                <a:spcPts val="800"/>
              </a:spcAft>
            </a:pPr>
            <a:r>
              <a:rPr lang="ru-RU" sz="6600" dirty="0">
                <a:latin typeface="Arial" pitchFamily="34" charset="0"/>
                <a:ea typeface="Calibri"/>
                <a:cs typeface="Arial" pitchFamily="34" charset="0"/>
              </a:rPr>
              <a:t>И мир небесный </a:t>
            </a:r>
            <a:r>
              <a:rPr lang="ru-RU" sz="6600" dirty="0" smtClean="0">
                <a:latin typeface="Arial" pitchFamily="34" charset="0"/>
                <a:ea typeface="Calibri"/>
                <a:cs typeface="Arial" pitchFamily="34" charset="0"/>
              </a:rPr>
              <a:t>Сердце </a:t>
            </a:r>
            <a:r>
              <a:rPr lang="ru-RU" sz="6600" dirty="0">
                <a:latin typeface="Arial" pitchFamily="34" charset="0"/>
                <a:ea typeface="Calibri"/>
                <a:cs typeface="Arial" pitchFamily="34" charset="0"/>
              </a:rPr>
              <a:t>наполняет</a:t>
            </a:r>
            <a:r>
              <a:rPr lang="ru-RU" sz="6600" dirty="0" smtClean="0">
                <a:latin typeface="Arial" pitchFamily="34" charset="0"/>
                <a:ea typeface="Calibri"/>
                <a:cs typeface="Arial" pitchFamily="34" charset="0"/>
              </a:rPr>
              <a:t>,</a:t>
            </a:r>
            <a:endParaRPr lang="ru-RU" sz="6600" dirty="0" smtClean="0">
              <a:latin typeface="Arial" pitchFamily="34" charset="0"/>
              <a:ea typeface="Calibri"/>
              <a:cs typeface="Arial" pitchFamily="34" charset="0"/>
            </a:endParaRPr>
          </a:p>
          <a:p>
            <a:pPr lvl="0" algn="l">
              <a:spcAft>
                <a:spcPts val="800"/>
              </a:spcAft>
            </a:pPr>
            <a:r>
              <a:rPr lang="ru-RU" sz="6600" dirty="0" smtClean="0">
                <a:latin typeface="Arial" pitchFamily="34" charset="0"/>
                <a:ea typeface="Calibri"/>
                <a:cs typeface="Arial" pitchFamily="34" charset="0"/>
              </a:rPr>
              <a:t>И </a:t>
            </a:r>
            <a:r>
              <a:rPr lang="ru-RU" sz="6600" dirty="0">
                <a:latin typeface="Arial" pitchFamily="34" charset="0"/>
                <a:ea typeface="Calibri"/>
                <a:cs typeface="Arial" pitchFamily="34" charset="0"/>
              </a:rPr>
              <a:t>радость нам </a:t>
            </a:r>
            <a:r>
              <a:rPr lang="ru-RU" sz="6600" dirty="0" smtClean="0">
                <a:latin typeface="Arial" pitchFamily="34" charset="0"/>
                <a:ea typeface="Calibri"/>
                <a:cs typeface="Arial" pitchFamily="34" charset="0"/>
              </a:rPr>
              <a:t>Дарует </a:t>
            </a:r>
            <a:r>
              <a:rPr lang="ru-RU" sz="6600" dirty="0">
                <a:latin typeface="Arial" pitchFamily="34" charset="0"/>
                <a:ea typeface="Calibri"/>
                <a:cs typeface="Arial" pitchFamily="34" charset="0"/>
              </a:rPr>
              <a:t>Дух Святой.</a:t>
            </a:r>
          </a:p>
        </p:txBody>
      </p:sp>
    </p:spTree>
    <p:extLst>
      <p:ext uri="{BB962C8B-B14F-4D97-AF65-F5344CB8AC3E}">
        <p14:creationId xmlns:p14="http://schemas.microsoft.com/office/powerpoint/2010/main" val="1540559170"/>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431125"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746998" y="16376"/>
            <a:ext cx="7104626" cy="483004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800" dirty="0">
                <a:latin typeface="Arial" pitchFamily="34" charset="0"/>
                <a:ea typeface="Calibri"/>
                <a:cs typeface="Arial" pitchFamily="34" charset="0"/>
              </a:rPr>
              <a:t>Припев</a:t>
            </a:r>
            <a:r>
              <a:rPr lang="ru-RU" sz="4800" dirty="0" smtClean="0">
                <a:latin typeface="Arial" pitchFamily="34" charset="0"/>
                <a:ea typeface="Calibri"/>
                <a:cs typeface="Arial" pitchFamily="34" charset="0"/>
              </a:rPr>
              <a:t>:</a:t>
            </a:r>
          </a:p>
          <a:p>
            <a:pPr algn="l">
              <a:lnSpc>
                <a:spcPct val="90000"/>
              </a:lnSpc>
            </a:pPr>
            <a:endParaRPr lang="ru-RU" sz="1200" dirty="0">
              <a:latin typeface="Arial" pitchFamily="34" charset="0"/>
              <a:ea typeface="Calibri"/>
              <a:cs typeface="Arial" pitchFamily="34" charset="0"/>
            </a:endParaRPr>
          </a:p>
          <a:p>
            <a:pPr algn="l"/>
            <a:r>
              <a:rPr lang="ru-RU" b="1" dirty="0">
                <a:latin typeface="Arial" pitchFamily="34" charset="0"/>
                <a:ea typeface="Calibri"/>
                <a:cs typeface="Arial" pitchFamily="34" charset="0"/>
              </a:rPr>
              <a:t>Субботний </a:t>
            </a:r>
            <a:r>
              <a:rPr lang="ru-RU" b="1" dirty="0" smtClean="0">
                <a:latin typeface="Arial" pitchFamily="34" charset="0"/>
                <a:ea typeface="Calibri"/>
                <a:cs typeface="Arial" pitchFamily="34" charset="0"/>
              </a:rPr>
              <a:t>день – </a:t>
            </a:r>
            <a:r>
              <a:rPr lang="ru-RU" b="1" dirty="0" smtClean="0">
                <a:latin typeface="Arial" pitchFamily="34" charset="0"/>
                <a:ea typeface="Calibri"/>
                <a:cs typeface="Arial" pitchFamily="34" charset="0"/>
              </a:rPr>
              <a:t/>
            </a:r>
            <a:br>
              <a:rPr lang="ru-RU" b="1" dirty="0" smtClean="0">
                <a:latin typeface="Arial" pitchFamily="34" charset="0"/>
                <a:ea typeface="Calibri"/>
                <a:cs typeface="Arial" pitchFamily="34" charset="0"/>
              </a:rPr>
            </a:br>
            <a:r>
              <a:rPr lang="ru-RU" b="1" dirty="0" smtClean="0">
                <a:latin typeface="Arial" pitchFamily="34" charset="0"/>
                <a:ea typeface="Calibri"/>
                <a:cs typeface="Arial" pitchFamily="34" charset="0"/>
              </a:rPr>
              <a:t>Для нас Благословенье</a:t>
            </a:r>
            <a:br>
              <a:rPr lang="ru-RU" b="1" dirty="0" smtClean="0">
                <a:latin typeface="Arial" pitchFamily="34" charset="0"/>
                <a:ea typeface="Calibri"/>
                <a:cs typeface="Arial" pitchFamily="34" charset="0"/>
              </a:rPr>
            </a:br>
            <a:r>
              <a:rPr lang="ru-RU" b="1" dirty="0" smtClean="0">
                <a:latin typeface="Arial" pitchFamily="34" charset="0"/>
                <a:ea typeface="Calibri"/>
                <a:cs typeface="Arial" pitchFamily="34" charset="0"/>
              </a:rPr>
              <a:t>Среди </a:t>
            </a:r>
            <a:r>
              <a:rPr lang="ru-RU" b="1" dirty="0">
                <a:latin typeface="Arial" pitchFamily="34" charset="0"/>
                <a:ea typeface="Calibri"/>
                <a:cs typeface="Arial" pitchFamily="34" charset="0"/>
              </a:rPr>
              <a:t>потока дел </a:t>
            </a:r>
            <a:r>
              <a:rPr lang="ru-RU" b="1" dirty="0" smtClean="0">
                <a:latin typeface="Arial" pitchFamily="34" charset="0"/>
                <a:ea typeface="Calibri"/>
                <a:cs typeface="Arial" pitchFamily="34" charset="0"/>
              </a:rPr>
              <a:t/>
            </a:r>
            <a:br>
              <a:rPr lang="ru-RU" b="1" dirty="0" smtClean="0">
                <a:latin typeface="Arial" pitchFamily="34" charset="0"/>
                <a:ea typeface="Calibri"/>
                <a:cs typeface="Arial" pitchFamily="34" charset="0"/>
              </a:rPr>
            </a:br>
            <a:r>
              <a:rPr lang="ru-RU" b="1" dirty="0" smtClean="0">
                <a:latin typeface="Arial" pitchFamily="34" charset="0"/>
                <a:ea typeface="Calibri"/>
                <a:cs typeface="Arial" pitchFamily="34" charset="0"/>
              </a:rPr>
              <a:t>И суеты</a:t>
            </a:r>
            <a:br>
              <a:rPr lang="ru-RU" b="1" dirty="0" smtClean="0">
                <a:latin typeface="Arial" pitchFamily="34" charset="0"/>
                <a:ea typeface="Calibri"/>
                <a:cs typeface="Arial" pitchFamily="34" charset="0"/>
              </a:rPr>
            </a:br>
            <a:endParaRPr lang="ru-RU" b="1" dirty="0">
              <a:latin typeface="Arial" pitchFamily="34" charset="0"/>
              <a:ea typeface="Calibri"/>
              <a:cs typeface="Arial" pitchFamily="34" charset="0"/>
            </a:endParaRPr>
          </a:p>
        </p:txBody>
      </p:sp>
    </p:spTree>
    <p:extLst>
      <p:ext uri="{BB962C8B-B14F-4D97-AF65-F5344CB8AC3E}">
        <p14:creationId xmlns:p14="http://schemas.microsoft.com/office/powerpoint/2010/main" val="3541966549"/>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431125"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746998" y="28026"/>
            <a:ext cx="7104626" cy="483004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800" dirty="0">
                <a:latin typeface="Arial" pitchFamily="34" charset="0"/>
                <a:ea typeface="Calibri"/>
                <a:cs typeface="Arial" pitchFamily="34" charset="0"/>
              </a:rPr>
              <a:t>Припев</a:t>
            </a:r>
            <a:r>
              <a:rPr lang="ru-RU" sz="4800" dirty="0" smtClean="0">
                <a:latin typeface="Arial" pitchFamily="34" charset="0"/>
                <a:ea typeface="Calibri"/>
                <a:cs typeface="Arial" pitchFamily="34" charset="0"/>
              </a:rPr>
              <a:t>:</a:t>
            </a:r>
          </a:p>
          <a:p>
            <a:pPr algn="l">
              <a:lnSpc>
                <a:spcPct val="90000"/>
              </a:lnSpc>
            </a:pPr>
            <a:endParaRPr lang="ru-RU" sz="1200" dirty="0">
              <a:latin typeface="Arial" pitchFamily="34" charset="0"/>
              <a:ea typeface="Calibri"/>
              <a:cs typeface="Arial" pitchFamily="34" charset="0"/>
            </a:endParaRPr>
          </a:p>
          <a:p>
            <a:pPr algn="l" defTabSz="309563">
              <a:lnSpc>
                <a:spcPct val="107000"/>
              </a:lnSpc>
              <a:spcAft>
                <a:spcPts val="800"/>
              </a:spcAft>
            </a:pPr>
            <a:r>
              <a:rPr lang="ru-RU" b="1" dirty="0">
                <a:latin typeface="Arial" pitchFamily="34" charset="0"/>
                <a:ea typeface="Calibri"/>
                <a:cs typeface="Arial" pitchFamily="34" charset="0"/>
              </a:rPr>
              <a:t>Божественной руки </a:t>
            </a:r>
            <a:r>
              <a:rPr lang="ru-RU" b="1" dirty="0" smtClean="0">
                <a:latin typeface="Arial" pitchFamily="34" charset="0"/>
                <a:ea typeface="Calibri"/>
                <a:cs typeface="Arial" pitchFamily="34" charset="0"/>
              </a:rPr>
              <a:t>Прикосновенье</a:t>
            </a:r>
            <a:r>
              <a:rPr lang="ru-RU" b="1" dirty="0">
                <a:latin typeface="Arial" pitchFamily="34" charset="0"/>
                <a:ea typeface="Calibri"/>
                <a:cs typeface="Arial" pitchFamily="34" charset="0"/>
              </a:rPr>
              <a:t/>
            </a:r>
            <a:br>
              <a:rPr lang="ru-RU" b="1" dirty="0">
                <a:latin typeface="Arial" pitchFamily="34" charset="0"/>
                <a:ea typeface="Calibri"/>
                <a:cs typeface="Arial" pitchFamily="34" charset="0"/>
              </a:rPr>
            </a:br>
            <a:r>
              <a:rPr lang="ru-RU" b="1" dirty="0">
                <a:latin typeface="Arial" pitchFamily="34" charset="0"/>
                <a:ea typeface="Calibri"/>
                <a:cs typeface="Arial" pitchFamily="34" charset="0"/>
              </a:rPr>
              <a:t>Для сердца, </a:t>
            </a:r>
            <a:r>
              <a:rPr lang="ru-RU" b="1" dirty="0" smtClean="0">
                <a:latin typeface="Arial" pitchFamily="34" charset="0"/>
                <a:ea typeface="Calibri"/>
                <a:cs typeface="Arial" pitchFamily="34" charset="0"/>
              </a:rPr>
              <a:t>Изнемогшего </a:t>
            </a:r>
            <a:r>
              <a:rPr lang="ru-RU" b="1" dirty="0">
                <a:latin typeface="Arial" pitchFamily="34" charset="0"/>
                <a:ea typeface="Calibri"/>
                <a:cs typeface="Arial" pitchFamily="34" charset="0"/>
              </a:rPr>
              <a:t>в пути.</a:t>
            </a:r>
          </a:p>
          <a:p>
            <a:pPr lvl="0" algn="l" defTabSz="309563">
              <a:lnSpc>
                <a:spcPct val="107000"/>
              </a:lnSpc>
              <a:spcAft>
                <a:spcPts val="800"/>
              </a:spcAft>
            </a:pPr>
            <a:endParaRPr lang="ru-RU" b="1" dirty="0">
              <a:latin typeface="Arial" pitchFamily="34" charset="0"/>
              <a:ea typeface="Calibri"/>
              <a:cs typeface="Arial" pitchFamily="34" charset="0"/>
            </a:endParaRPr>
          </a:p>
        </p:txBody>
      </p:sp>
    </p:spTree>
    <p:extLst>
      <p:ext uri="{BB962C8B-B14F-4D97-AF65-F5344CB8AC3E}">
        <p14:creationId xmlns:p14="http://schemas.microsoft.com/office/powerpoint/2010/main" val="1842321265"/>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717939" y="54151"/>
            <a:ext cx="8316878" cy="388553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6000" b="1" dirty="0">
                <a:latin typeface="Arial" pitchFamily="34" charset="0"/>
                <a:ea typeface="Calibri"/>
                <a:cs typeface="Arial" pitchFamily="34" charset="0"/>
              </a:rPr>
              <a:t>В субботний </a:t>
            </a:r>
            <a:r>
              <a:rPr lang="ru-RU" sz="6000" b="1" dirty="0" smtClean="0">
                <a:latin typeface="Arial" pitchFamily="34" charset="0"/>
                <a:ea typeface="Calibri"/>
                <a:cs typeface="Arial" pitchFamily="34" charset="0"/>
              </a:rPr>
              <a:t>день</a:t>
            </a:r>
          </a:p>
          <a:p>
            <a:pPr algn="l"/>
            <a:r>
              <a:rPr lang="ru-RU" sz="6000" b="1" dirty="0">
                <a:latin typeface="Arial" pitchFamily="34" charset="0"/>
                <a:ea typeface="Calibri"/>
                <a:cs typeface="Arial" pitchFamily="34" charset="0"/>
              </a:rPr>
              <a:t>М</a:t>
            </a:r>
            <a:r>
              <a:rPr lang="ru-RU" sz="6000" b="1" dirty="0" smtClean="0">
                <a:latin typeface="Arial" pitchFamily="34" charset="0"/>
                <a:ea typeface="Calibri"/>
                <a:cs typeface="Arial" pitchFamily="34" charset="0"/>
              </a:rPr>
              <a:t>ы </a:t>
            </a:r>
            <a:r>
              <a:rPr lang="ru-RU" sz="6000" b="1" dirty="0">
                <a:latin typeface="Arial" pitchFamily="34" charset="0"/>
                <a:ea typeface="Calibri"/>
                <a:cs typeface="Arial" pitchFamily="34" charset="0"/>
              </a:rPr>
              <a:t>снова будем </a:t>
            </a:r>
            <a:r>
              <a:rPr lang="ru-RU" sz="6000" b="1" dirty="0" smtClean="0">
                <a:latin typeface="Arial" pitchFamily="34" charset="0"/>
                <a:ea typeface="Calibri"/>
                <a:cs typeface="Arial" pitchFamily="34" charset="0"/>
              </a:rPr>
              <a:t>Вместе</a:t>
            </a:r>
            <a:endParaRPr lang="ru-RU" sz="6000" b="1" dirty="0">
              <a:latin typeface="Arial" pitchFamily="34" charset="0"/>
              <a:ea typeface="Calibri"/>
              <a:cs typeface="Arial" pitchFamily="34" charset="0"/>
            </a:endParaRPr>
          </a:p>
          <a:p>
            <a:pPr algn="l"/>
            <a:r>
              <a:rPr lang="ru-RU" sz="6000" b="1" dirty="0">
                <a:latin typeface="Arial" pitchFamily="34" charset="0"/>
                <a:ea typeface="Calibri"/>
                <a:cs typeface="Arial" pitchFamily="34" charset="0"/>
              </a:rPr>
              <a:t>И будем славить </a:t>
            </a:r>
            <a:r>
              <a:rPr lang="ru-RU" sz="6000" b="1" dirty="0" smtClean="0">
                <a:latin typeface="Arial" pitchFamily="34" charset="0"/>
                <a:ea typeface="Calibri"/>
                <a:cs typeface="Arial" pitchFamily="34" charset="0"/>
              </a:rPr>
              <a:t>Нашего </a:t>
            </a:r>
            <a:r>
              <a:rPr lang="ru-RU" sz="6000" b="1" dirty="0">
                <a:latin typeface="Arial" pitchFamily="34" charset="0"/>
                <a:ea typeface="Calibri"/>
                <a:cs typeface="Arial" pitchFamily="34" charset="0"/>
              </a:rPr>
              <a:t>Творца</a:t>
            </a:r>
            <a:r>
              <a:rPr lang="ru-RU" sz="6000" b="1" dirty="0" smtClean="0">
                <a:latin typeface="Arial" pitchFamily="34" charset="0"/>
                <a:ea typeface="Calibri"/>
                <a:cs typeface="Arial" pitchFamily="34" charset="0"/>
              </a:rPr>
              <a:t>.</a:t>
            </a:r>
            <a:endParaRPr lang="ru-RU" sz="6000" b="1" dirty="0">
              <a:latin typeface="Arial" pitchFamily="34" charset="0"/>
              <a:ea typeface="Calibri"/>
              <a:cs typeface="Arial" pitchFamily="34" charset="0"/>
            </a:endParaRPr>
          </a:p>
        </p:txBody>
      </p:sp>
    </p:spTree>
    <p:extLst>
      <p:ext uri="{BB962C8B-B14F-4D97-AF65-F5344CB8AC3E}">
        <p14:creationId xmlns:p14="http://schemas.microsoft.com/office/powerpoint/2010/main" val="1852125536"/>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717939" y="54151"/>
            <a:ext cx="8316878" cy="388553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6000" b="1" dirty="0">
                <a:latin typeface="Arial" pitchFamily="34" charset="0"/>
                <a:ea typeface="Calibri"/>
                <a:cs typeface="Arial" pitchFamily="34" charset="0"/>
              </a:rPr>
              <a:t>Хвалу Иисусу </a:t>
            </a:r>
            <a:r>
              <a:rPr lang="ru-RU" sz="6000" b="1" dirty="0" smtClean="0">
                <a:latin typeface="Arial" pitchFamily="34" charset="0"/>
                <a:ea typeface="Calibri"/>
                <a:cs typeface="Arial" pitchFamily="34" charset="0"/>
              </a:rPr>
              <a:t>Вознесём </a:t>
            </a:r>
            <a:r>
              <a:rPr lang="ru-RU" sz="6000" b="1" dirty="0">
                <a:latin typeface="Arial" pitchFamily="34" charset="0"/>
                <a:ea typeface="Calibri"/>
                <a:cs typeface="Arial" pitchFamily="34" charset="0"/>
              </a:rPr>
              <a:t>мы </a:t>
            </a:r>
            <a:endParaRPr lang="ru-RU" sz="6000" b="1" dirty="0" smtClean="0">
              <a:latin typeface="Arial" pitchFamily="34" charset="0"/>
              <a:ea typeface="Calibri"/>
              <a:cs typeface="Arial" pitchFamily="34" charset="0"/>
            </a:endParaRPr>
          </a:p>
          <a:p>
            <a:pPr algn="l"/>
            <a:r>
              <a:rPr lang="ru-RU" sz="6000" b="1" dirty="0">
                <a:latin typeface="Arial" pitchFamily="34" charset="0"/>
                <a:ea typeface="Calibri"/>
                <a:cs typeface="Arial" pitchFamily="34" charset="0"/>
              </a:rPr>
              <a:t>В</a:t>
            </a:r>
            <a:r>
              <a:rPr lang="ru-RU" sz="6000" b="1" dirty="0" smtClean="0">
                <a:latin typeface="Arial" pitchFamily="34" charset="0"/>
                <a:ea typeface="Calibri"/>
                <a:cs typeface="Arial" pitchFamily="34" charset="0"/>
              </a:rPr>
              <a:t> </a:t>
            </a:r>
            <a:r>
              <a:rPr lang="ru-RU" sz="6000" b="1" dirty="0">
                <a:latin typeface="Arial" pitchFamily="34" charset="0"/>
                <a:ea typeface="Calibri"/>
                <a:cs typeface="Arial" pitchFamily="34" charset="0"/>
              </a:rPr>
              <a:t>песнях</a:t>
            </a:r>
            <a:r>
              <a:rPr lang="ru-RU" sz="6000" b="1" dirty="0" smtClean="0">
                <a:latin typeface="Arial" pitchFamily="34" charset="0"/>
                <a:ea typeface="Calibri"/>
                <a:cs typeface="Arial" pitchFamily="34" charset="0"/>
              </a:rPr>
              <a:t>,</a:t>
            </a:r>
            <a:br>
              <a:rPr lang="ru-RU" sz="6000" b="1" dirty="0" smtClean="0">
                <a:latin typeface="Arial" pitchFamily="34" charset="0"/>
                <a:ea typeface="Calibri"/>
                <a:cs typeface="Arial" pitchFamily="34" charset="0"/>
              </a:rPr>
            </a:br>
            <a:r>
              <a:rPr lang="ru-RU" sz="6000" b="1" dirty="0">
                <a:latin typeface="Arial" pitchFamily="34" charset="0"/>
                <a:ea typeface="Calibri"/>
                <a:cs typeface="Arial" pitchFamily="34" charset="0"/>
              </a:rPr>
              <a:t>Для истины </a:t>
            </a:r>
            <a:r>
              <a:rPr lang="ru-RU" sz="6000" b="1" dirty="0" smtClean="0">
                <a:latin typeface="Arial" pitchFamily="34" charset="0"/>
                <a:ea typeface="Calibri"/>
                <a:cs typeface="Arial" pitchFamily="34" charset="0"/>
              </a:rPr>
              <a:t>Раскроем </a:t>
            </a:r>
            <a:r>
              <a:rPr lang="ru-RU" sz="6000" b="1" dirty="0">
                <a:latin typeface="Arial" pitchFamily="34" charset="0"/>
                <a:ea typeface="Calibri"/>
                <a:cs typeface="Arial" pitchFamily="34" charset="0"/>
              </a:rPr>
              <a:t>мы сердца</a:t>
            </a:r>
            <a:r>
              <a:rPr lang="ru-RU" sz="6000" b="1" dirty="0" smtClean="0">
                <a:latin typeface="Arial" pitchFamily="34" charset="0"/>
                <a:ea typeface="Calibri"/>
                <a:cs typeface="Arial" pitchFamily="34" charset="0"/>
              </a:rPr>
              <a:t>.</a:t>
            </a:r>
            <a:endParaRPr lang="ru-RU" sz="6000" b="1" dirty="0">
              <a:latin typeface="Arial" pitchFamily="34" charset="0"/>
              <a:ea typeface="Calibri"/>
              <a:cs typeface="Arial" pitchFamily="34" charset="0"/>
            </a:endParaRPr>
          </a:p>
        </p:txBody>
      </p:sp>
    </p:spTree>
    <p:extLst>
      <p:ext uri="{BB962C8B-B14F-4D97-AF65-F5344CB8AC3E}">
        <p14:creationId xmlns:p14="http://schemas.microsoft.com/office/powerpoint/2010/main" val="3970044660"/>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431125"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746998" y="16376"/>
            <a:ext cx="7104626" cy="483004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800" dirty="0">
                <a:latin typeface="Arial" pitchFamily="34" charset="0"/>
                <a:ea typeface="Calibri"/>
                <a:cs typeface="Arial" pitchFamily="34" charset="0"/>
              </a:rPr>
              <a:t>Припев</a:t>
            </a:r>
            <a:r>
              <a:rPr lang="ru-RU" sz="4800" dirty="0" smtClean="0">
                <a:latin typeface="Arial" pitchFamily="34" charset="0"/>
                <a:ea typeface="Calibri"/>
                <a:cs typeface="Arial" pitchFamily="34" charset="0"/>
              </a:rPr>
              <a:t>:</a:t>
            </a:r>
          </a:p>
          <a:p>
            <a:pPr algn="l">
              <a:lnSpc>
                <a:spcPct val="90000"/>
              </a:lnSpc>
            </a:pPr>
            <a:endParaRPr lang="ru-RU" sz="1200" dirty="0">
              <a:latin typeface="Arial" pitchFamily="34" charset="0"/>
              <a:ea typeface="Calibri"/>
              <a:cs typeface="Arial" pitchFamily="34" charset="0"/>
            </a:endParaRPr>
          </a:p>
          <a:p>
            <a:pPr algn="l"/>
            <a:r>
              <a:rPr lang="ru-RU" b="1" dirty="0">
                <a:latin typeface="Arial" pitchFamily="34" charset="0"/>
                <a:ea typeface="Calibri"/>
                <a:cs typeface="Arial" pitchFamily="34" charset="0"/>
              </a:rPr>
              <a:t>Субботний </a:t>
            </a:r>
            <a:r>
              <a:rPr lang="ru-RU" b="1" dirty="0" smtClean="0">
                <a:latin typeface="Arial" pitchFamily="34" charset="0"/>
                <a:ea typeface="Calibri"/>
                <a:cs typeface="Arial" pitchFamily="34" charset="0"/>
              </a:rPr>
              <a:t>день – </a:t>
            </a:r>
            <a:r>
              <a:rPr lang="ru-RU" b="1" dirty="0" smtClean="0">
                <a:latin typeface="Arial" pitchFamily="34" charset="0"/>
                <a:ea typeface="Calibri"/>
                <a:cs typeface="Arial" pitchFamily="34" charset="0"/>
              </a:rPr>
              <a:t/>
            </a:r>
            <a:br>
              <a:rPr lang="ru-RU" b="1" dirty="0" smtClean="0">
                <a:latin typeface="Arial" pitchFamily="34" charset="0"/>
                <a:ea typeface="Calibri"/>
                <a:cs typeface="Arial" pitchFamily="34" charset="0"/>
              </a:rPr>
            </a:br>
            <a:r>
              <a:rPr lang="ru-RU" b="1" dirty="0" smtClean="0">
                <a:latin typeface="Arial" pitchFamily="34" charset="0"/>
                <a:ea typeface="Calibri"/>
                <a:cs typeface="Arial" pitchFamily="34" charset="0"/>
              </a:rPr>
              <a:t>Для нас Благословенье</a:t>
            </a:r>
            <a:br>
              <a:rPr lang="ru-RU" b="1" dirty="0" smtClean="0">
                <a:latin typeface="Arial" pitchFamily="34" charset="0"/>
                <a:ea typeface="Calibri"/>
                <a:cs typeface="Arial" pitchFamily="34" charset="0"/>
              </a:rPr>
            </a:br>
            <a:r>
              <a:rPr lang="ru-RU" b="1" dirty="0" smtClean="0">
                <a:latin typeface="Arial" pitchFamily="34" charset="0"/>
                <a:ea typeface="Calibri"/>
                <a:cs typeface="Arial" pitchFamily="34" charset="0"/>
              </a:rPr>
              <a:t>Среди </a:t>
            </a:r>
            <a:r>
              <a:rPr lang="ru-RU" b="1" dirty="0">
                <a:latin typeface="Arial" pitchFamily="34" charset="0"/>
                <a:ea typeface="Calibri"/>
                <a:cs typeface="Arial" pitchFamily="34" charset="0"/>
              </a:rPr>
              <a:t>потока дел </a:t>
            </a:r>
            <a:r>
              <a:rPr lang="ru-RU" b="1" dirty="0" smtClean="0">
                <a:latin typeface="Arial" pitchFamily="34" charset="0"/>
                <a:ea typeface="Calibri"/>
                <a:cs typeface="Arial" pitchFamily="34" charset="0"/>
              </a:rPr>
              <a:t/>
            </a:r>
            <a:br>
              <a:rPr lang="ru-RU" b="1" dirty="0" smtClean="0">
                <a:latin typeface="Arial" pitchFamily="34" charset="0"/>
                <a:ea typeface="Calibri"/>
                <a:cs typeface="Arial" pitchFamily="34" charset="0"/>
              </a:rPr>
            </a:br>
            <a:r>
              <a:rPr lang="ru-RU" b="1" dirty="0" smtClean="0">
                <a:latin typeface="Arial" pitchFamily="34" charset="0"/>
                <a:ea typeface="Calibri"/>
                <a:cs typeface="Arial" pitchFamily="34" charset="0"/>
              </a:rPr>
              <a:t>И суеты</a:t>
            </a:r>
            <a:br>
              <a:rPr lang="ru-RU" b="1" dirty="0" smtClean="0">
                <a:latin typeface="Arial" pitchFamily="34" charset="0"/>
                <a:ea typeface="Calibri"/>
                <a:cs typeface="Arial" pitchFamily="34" charset="0"/>
              </a:rPr>
            </a:br>
            <a:endParaRPr lang="ru-RU" b="1" dirty="0">
              <a:latin typeface="Arial" pitchFamily="34" charset="0"/>
              <a:ea typeface="Calibri"/>
              <a:cs typeface="Arial" pitchFamily="34" charset="0"/>
            </a:endParaRPr>
          </a:p>
        </p:txBody>
      </p:sp>
    </p:spTree>
    <p:extLst>
      <p:ext uri="{BB962C8B-B14F-4D97-AF65-F5344CB8AC3E}">
        <p14:creationId xmlns:p14="http://schemas.microsoft.com/office/powerpoint/2010/main" val="2155616057"/>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431125"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746998" y="28026"/>
            <a:ext cx="7104626" cy="483004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800" dirty="0">
                <a:latin typeface="Arial" pitchFamily="34" charset="0"/>
                <a:ea typeface="Calibri"/>
                <a:cs typeface="Arial" pitchFamily="34" charset="0"/>
              </a:rPr>
              <a:t>Припев</a:t>
            </a:r>
            <a:r>
              <a:rPr lang="ru-RU" sz="4800" dirty="0" smtClean="0">
                <a:latin typeface="Arial" pitchFamily="34" charset="0"/>
                <a:ea typeface="Calibri"/>
                <a:cs typeface="Arial" pitchFamily="34" charset="0"/>
              </a:rPr>
              <a:t>:</a:t>
            </a:r>
          </a:p>
          <a:p>
            <a:pPr algn="l">
              <a:lnSpc>
                <a:spcPct val="90000"/>
              </a:lnSpc>
            </a:pPr>
            <a:endParaRPr lang="ru-RU" sz="1200" dirty="0">
              <a:latin typeface="Arial" pitchFamily="34" charset="0"/>
              <a:ea typeface="Calibri"/>
              <a:cs typeface="Arial" pitchFamily="34" charset="0"/>
            </a:endParaRPr>
          </a:p>
          <a:p>
            <a:pPr algn="l" defTabSz="309563">
              <a:lnSpc>
                <a:spcPct val="107000"/>
              </a:lnSpc>
              <a:spcAft>
                <a:spcPts val="800"/>
              </a:spcAft>
            </a:pPr>
            <a:r>
              <a:rPr lang="ru-RU" b="1" dirty="0">
                <a:latin typeface="Arial" pitchFamily="34" charset="0"/>
                <a:ea typeface="Calibri"/>
                <a:cs typeface="Arial" pitchFamily="34" charset="0"/>
              </a:rPr>
              <a:t>Божественной руки </a:t>
            </a:r>
            <a:r>
              <a:rPr lang="ru-RU" b="1" dirty="0" smtClean="0">
                <a:latin typeface="Arial" pitchFamily="34" charset="0"/>
                <a:ea typeface="Calibri"/>
                <a:cs typeface="Arial" pitchFamily="34" charset="0"/>
              </a:rPr>
              <a:t>Прикосновенье</a:t>
            </a:r>
            <a:r>
              <a:rPr lang="ru-RU" b="1" dirty="0">
                <a:latin typeface="Arial" pitchFamily="34" charset="0"/>
                <a:ea typeface="Calibri"/>
                <a:cs typeface="Arial" pitchFamily="34" charset="0"/>
              </a:rPr>
              <a:t/>
            </a:r>
            <a:br>
              <a:rPr lang="ru-RU" b="1" dirty="0">
                <a:latin typeface="Arial" pitchFamily="34" charset="0"/>
                <a:ea typeface="Calibri"/>
                <a:cs typeface="Arial" pitchFamily="34" charset="0"/>
              </a:rPr>
            </a:br>
            <a:r>
              <a:rPr lang="ru-RU" b="1" dirty="0">
                <a:latin typeface="Arial" pitchFamily="34" charset="0"/>
                <a:ea typeface="Calibri"/>
                <a:cs typeface="Arial" pitchFamily="34" charset="0"/>
              </a:rPr>
              <a:t>Для сердца, </a:t>
            </a:r>
            <a:r>
              <a:rPr lang="ru-RU" b="1" dirty="0" smtClean="0">
                <a:latin typeface="Arial" pitchFamily="34" charset="0"/>
                <a:ea typeface="Calibri"/>
                <a:cs typeface="Arial" pitchFamily="34" charset="0"/>
              </a:rPr>
              <a:t>Изнемогшего </a:t>
            </a:r>
            <a:r>
              <a:rPr lang="ru-RU" b="1" dirty="0">
                <a:latin typeface="Arial" pitchFamily="34" charset="0"/>
                <a:ea typeface="Calibri"/>
                <a:cs typeface="Arial" pitchFamily="34" charset="0"/>
              </a:rPr>
              <a:t>в пути.</a:t>
            </a:r>
          </a:p>
          <a:p>
            <a:pPr lvl="0" algn="l" defTabSz="309563">
              <a:lnSpc>
                <a:spcPct val="107000"/>
              </a:lnSpc>
              <a:spcAft>
                <a:spcPts val="800"/>
              </a:spcAft>
            </a:pPr>
            <a:endParaRPr lang="ru-RU" b="1" dirty="0">
              <a:latin typeface="Arial" pitchFamily="34" charset="0"/>
              <a:ea typeface="Calibri"/>
              <a:cs typeface="Arial" pitchFamily="34" charset="0"/>
            </a:endParaRPr>
          </a:p>
        </p:txBody>
      </p:sp>
    </p:spTree>
    <p:extLst>
      <p:ext uri="{BB962C8B-B14F-4D97-AF65-F5344CB8AC3E}">
        <p14:creationId xmlns:p14="http://schemas.microsoft.com/office/powerpoint/2010/main" val="249612319"/>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1064</TotalTime>
  <Words>148</Words>
  <Application>Microsoft Macintosh PowerPoint</Application>
  <PresentationFormat>On-screen Show (16:9)</PresentationFormat>
  <Paragraphs>44</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91</cp:revision>
  <dcterms:modified xsi:type="dcterms:W3CDTF">2020-10-23T18:09:55Z</dcterms:modified>
</cp:coreProperties>
</file>