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1040" r:id="rId2"/>
    <p:sldId id="1051" r:id="rId3"/>
    <p:sldId id="1044" r:id="rId4"/>
    <p:sldId id="1045" r:id="rId5"/>
    <p:sldId id="1052" r:id="rId6"/>
    <p:sldId id="1053" r:id="rId7"/>
    <p:sldId id="1049" r:id="rId8"/>
    <p:sldId id="1072" r:id="rId9"/>
    <p:sldId id="1073" r:id="rId10"/>
    <p:sldId id="1062" r:id="rId11"/>
    <p:sldId id="1056" r:id="rId12"/>
    <p:sldId id="1076" r:id="rId13"/>
    <p:sldId id="1077" r:id="rId14"/>
    <p:sldId id="1075" r:id="rId15"/>
    <p:sldId id="1068" r:id="rId16"/>
    <p:sldId id="1070" r:id="rId17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>
        <p:scale>
          <a:sx n="106" d="100"/>
          <a:sy n="106" d="100"/>
        </p:scale>
        <p:origin x="-2208" y="-704"/>
      </p:cViewPr>
      <p:guideLst>
        <p:guide orient="horz" pos="1570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23.10.20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23.10.20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404664"/>
            <a:ext cx="6326741" cy="378565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</a:t>
            </a:r>
            <a:r>
              <a:rPr lang="ru-RU" sz="6000" b="1" dirty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субботний день вновь наступает</a:t>
            </a:r>
            <a:endParaRPr lang="en-US" sz="6000" b="1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04664"/>
            <a:ext cx="8496944" cy="5760640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95000"/>
              </a:lnSpc>
            </a:pP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Субботний </a:t>
            </a:r>
            <a:r>
              <a:rPr lang="ru-RU" sz="63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день, </a:t>
            </a: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Навеки </a:t>
            </a:r>
            <a:r>
              <a:rPr lang="ru-RU" sz="63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Богом </a:t>
            </a: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Данный,</a:t>
            </a:r>
          </a:p>
          <a:p>
            <a:pPr defTabSz="309563" hangingPunct="0">
              <a:lnSpc>
                <a:spcPct val="95000"/>
              </a:lnSpc>
            </a:pPr>
            <a:r>
              <a:rPr lang="ru-RU" sz="63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Уж скоро будем </a:t>
            </a: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3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небе мы </a:t>
            </a: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Встречать.</a:t>
            </a:r>
            <a:endParaRPr lang="ru-RU" sz="63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125187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352928" cy="6048672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Когда придём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наш дом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Обетованный,</a:t>
            </a:r>
          </a:p>
          <a:p>
            <a:pPr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Иисуса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defTabSz="309563" hangingPunct="0"/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Будем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вечно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Прославлять.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512167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0"/>
            <a:ext cx="8352928" cy="63813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/>
            <a:r>
              <a:rPr lang="ru-RU" sz="48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lvl="0"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Субботний день –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ля нас</a:t>
            </a:r>
          </a:p>
          <a:p>
            <a:pPr lvl="0" defTabSz="309563" hangingPunct="0"/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Благословенье</a:t>
            </a:r>
          </a:p>
          <a:p>
            <a:pPr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Среди потока </a:t>
            </a:r>
            <a:b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Дел и суеты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703155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0"/>
            <a:ext cx="8820472" cy="674136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48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Божественной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руки Прикосновенье</a:t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Для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сердца, Изнемогшего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пути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27929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8496944" cy="616530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/>
            <a:r>
              <a:rPr lang="ru-RU" sz="48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</a:t>
            </a:r>
            <a:r>
              <a:rPr lang="ru-RU" sz="4800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:</a:t>
            </a:r>
          </a:p>
          <a:p>
            <a:pPr lvl="0" defTabSz="309563" hangingPunct="0">
              <a:lnSpc>
                <a:spcPct val="95000"/>
              </a:lnSpc>
            </a:pP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Субботний </a:t>
            </a:r>
            <a:r>
              <a:rPr lang="ru-RU" sz="63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день, </a:t>
            </a: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Навеки </a:t>
            </a:r>
            <a:r>
              <a:rPr lang="ru-RU" sz="63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Богом </a:t>
            </a: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Данный,</a:t>
            </a:r>
          </a:p>
          <a:p>
            <a:pPr defTabSz="309563" hangingPunct="0">
              <a:lnSpc>
                <a:spcPct val="95000"/>
              </a:lnSpc>
            </a:pPr>
            <a:r>
              <a:rPr lang="ru-RU" sz="63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Уж скоро будем </a:t>
            </a: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3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небе мы </a:t>
            </a:r>
            <a:r>
              <a:rPr lang="ru-RU" sz="63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Встречать.</a:t>
            </a:r>
            <a:endParaRPr lang="ru-RU" sz="63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512349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0"/>
            <a:ext cx="8712968" cy="63813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48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defTabSz="309563" hangingPunct="0"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Когда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придём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наш дом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Обетованный,</a:t>
            </a:r>
          </a:p>
          <a:p>
            <a:pPr defTabSz="309563" hangingPunct="0"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Иисуса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будем Вечно прославлять.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206020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764704"/>
            <a:ext cx="7488832" cy="561662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Иисуса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будем</a:t>
            </a:r>
            <a:r>
              <a:rPr lang="ru-RU" sz="6600" b="1" kern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Вечно</a:t>
            </a:r>
            <a:br>
              <a:rPr lang="ru-RU" sz="6600" b="1" kern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Прославлять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56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7416824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Когда субботний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День вновь Наступает,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Мы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обретаем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Истинный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покой,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820891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мир небесный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Сердце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наполняет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радость нам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Дарует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Дух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Святой.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0"/>
            <a:ext cx="8352928" cy="63813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/>
            <a:r>
              <a:rPr lang="ru-RU" sz="48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lvl="0"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Субботний день –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ля нас</a:t>
            </a:r>
          </a:p>
          <a:p>
            <a:pPr lvl="0" defTabSz="309563" hangingPunct="0"/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Благословенье</a:t>
            </a:r>
          </a:p>
          <a:p>
            <a:pPr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Среди потока </a:t>
            </a:r>
            <a:b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Дел и суеты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0"/>
            <a:ext cx="8820472" cy="674136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48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Божественной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руки Прикосновенье</a:t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Для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сердца, Изнемогшего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пути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07393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95536" y="188640"/>
            <a:ext cx="828092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субботний день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Мы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снова будем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Вместе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 будем славить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Нашего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Творца.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endParaRPr lang="ru-RU" sz="60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198485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288016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260648"/>
            <a:ext cx="8712968" cy="5976664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Хвалу Иисусу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Вознесём 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ы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песнях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Для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истины Раскроем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мы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Сердца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562977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0"/>
            <a:ext cx="8352928" cy="638132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lvl="0" defTabSz="309563" hangingPunct="0"/>
            <a:r>
              <a:rPr lang="ru-RU" sz="48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lvl="0"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Субботний день – </a:t>
            </a:r>
            <a:endParaRPr lang="ru-RU" sz="6600" b="1" kern="0" dirty="0" smtClean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  <a:p>
            <a:pPr lvl="0"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ля нас</a:t>
            </a:r>
          </a:p>
          <a:p>
            <a:pPr lvl="0" defTabSz="309563" hangingPunct="0"/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Благословенье</a:t>
            </a:r>
          </a:p>
          <a:p>
            <a:pPr defTabSz="309563" hangingPunct="0"/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Среди потока </a:t>
            </a:r>
            <a:b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Дел и суеты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,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7260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323528" y="0"/>
            <a:ext cx="8820472" cy="674136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4800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Припев:</a:t>
            </a:r>
          </a:p>
          <a:p>
            <a:pPr lvl="0" defTabSz="309563" hangingPunct="0">
              <a:lnSpc>
                <a:spcPct val="107000"/>
              </a:lnSpc>
              <a:spcAft>
                <a:spcPts val="800"/>
              </a:spcAft>
            </a:pP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Божественной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руки Прикосновенье</a:t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Для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сердца, Изнемогшего 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/>
            </a:r>
            <a:b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</a:b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В </a:t>
            </a:r>
            <a:r>
              <a:rPr lang="ru-RU" sz="6600" b="1" kern="0" dirty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пути</a:t>
            </a:r>
            <a:r>
              <a:rPr lang="ru-RU" sz="6600" b="1" kern="0" dirty="0" smtClean="0">
                <a:solidFill>
                  <a:srgbClr val="000000"/>
                </a:solidFill>
                <a:latin typeface="Arial" pitchFamily="34" charset="0"/>
                <a:ea typeface="Calibri"/>
                <a:cs typeface="Arial" pitchFamily="34" charset="0"/>
                <a:sym typeface="Helvetica Neue"/>
              </a:rPr>
              <a:t>.</a:t>
            </a:r>
            <a:endParaRPr lang="ru-RU" sz="6600" b="1" kern="0" dirty="0">
              <a:solidFill>
                <a:srgbClr val="000000"/>
              </a:solidFill>
              <a:latin typeface="Arial" pitchFamily="34" charset="0"/>
              <a:ea typeface="Calibri"/>
              <a:cs typeface="Arial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078405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8467</TotalTime>
  <Words>132</Words>
  <Application>Microsoft Macintosh PowerPoint</Application>
  <PresentationFormat>On-screen Show (4:3)</PresentationFormat>
  <Paragraphs>44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240</cp:revision>
  <dcterms:created xsi:type="dcterms:W3CDTF">2016-09-02T12:17:38Z</dcterms:created>
  <dcterms:modified xsi:type="dcterms:W3CDTF">2020-10-23T18:19:00Z</dcterms:modified>
</cp:coreProperties>
</file>