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1" r:id="rId3"/>
    <p:sldId id="1044" r:id="rId4"/>
    <p:sldId id="1045" r:id="rId5"/>
    <p:sldId id="1052" r:id="rId6"/>
    <p:sldId id="1047" r:id="rId7"/>
    <p:sldId id="1053" r:id="rId8"/>
    <p:sldId id="1049" r:id="rId9"/>
    <p:sldId id="1054" r:id="rId10"/>
    <p:sldId id="1055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>
        <p:scale>
          <a:sx n="106" d="100"/>
          <a:sy n="106" d="100"/>
        </p:scale>
        <p:origin x="-2208" y="-70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23.10.20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8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 субботний</a:t>
            </a:r>
            <a:endParaRPr lang="en-US" sz="80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69127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День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убботний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День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святой 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Мир </a:t>
            </a:r>
            <a:r>
              <a:rPr lang="ru-RU" sz="6600" b="1" ker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приносит </a:t>
            </a:r>
            <a:r>
              <a:rPr lang="ru-RU" sz="6600" b="1" kern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Неземной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42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763284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день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убботний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 </a:t>
            </a:r>
            <a:endParaRPr lang="ru-RU" sz="6600" b="1" kern="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день святой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Все заботы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Забываю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7776864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0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Я сегодня всей </a:t>
            </a:r>
            <a:r>
              <a:rPr lang="ru-RU" sz="60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Душой</a:t>
            </a:r>
            <a:endParaRPr lang="ru-RU" sz="60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0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псалмах Бога </a:t>
            </a:r>
            <a:r>
              <a:rPr lang="ru-RU" sz="60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Прославляю</a:t>
            </a:r>
            <a:r>
              <a:rPr lang="ru-RU" sz="60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0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день субботний,</a:t>
            </a:r>
            <a:endParaRPr lang="ru-RU" sz="6000" b="1" kern="0" dirty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763284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день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Субботний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день святой 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Отдыхаю я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Душой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32656"/>
            <a:ext cx="756084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День субботний,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День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седьмой,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Вечным Богом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О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свящённый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739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79208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Обретаю в день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Седьмой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Мир душе я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Истомлённой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698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720080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День субботний,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День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святой, 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Как мне дорог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Твой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покой.</a:t>
            </a:r>
          </a:p>
        </p:txBody>
      </p:sp>
    </p:spTree>
    <p:extLst>
      <p:ext uri="{BB962C8B-B14F-4D97-AF65-F5344CB8AC3E}">
        <p14:creationId xmlns:p14="http://schemas.microsoft.com/office/powerpoint/2010/main" val="319848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6632"/>
            <a:ext cx="727280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доме Божьем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этот день 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Словом душу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Насыщаю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97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69127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Далека земная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Тень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–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Радость рая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Испытаю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224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8432</TotalTime>
  <Words>90</Words>
  <Application>Microsoft Macintosh PowerPoint</Application>
  <PresentationFormat>On-screen Show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232</cp:revision>
  <dcterms:created xsi:type="dcterms:W3CDTF">2016-09-02T12:17:38Z</dcterms:created>
  <dcterms:modified xsi:type="dcterms:W3CDTF">2020-10-23T17:25:31Z</dcterms:modified>
</cp:coreProperties>
</file>