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sldIdLst>
    <p:sldId id="265" r:id="rId2"/>
    <p:sldId id="269" r:id="rId3"/>
    <p:sldId id="267" r:id="rId4"/>
    <p:sldId id="270" r:id="rId5"/>
    <p:sldId id="273" r:id="rId6"/>
    <p:sldId id="271" r:id="rId7"/>
    <p:sldId id="274" r:id="rId8"/>
    <p:sldId id="272" r:id="rId9"/>
    <p:sldId id="275" r:id="rId10"/>
    <p:sldId id="276" r:id="rId11"/>
    <p:sldId id="277" r:id="rId12"/>
    <p:sldId id="281" r:id="rId13"/>
    <p:sldId id="278" r:id="rId14"/>
    <p:sldId id="282" r:id="rId15"/>
    <p:sldId id="284" r:id="rId16"/>
    <p:sldId id="283" r:id="rId17"/>
    <p:sldId id="285" r:id="rId18"/>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82"/>
    <p:restoredTop sz="75172" autoAdjust="0"/>
  </p:normalViewPr>
  <p:slideViewPr>
    <p:cSldViewPr snapToGrid="0" snapToObjects="1">
      <p:cViewPr>
        <p:scale>
          <a:sx n="109" d="100"/>
          <a:sy n="109" d="100"/>
        </p:scale>
        <p:origin x="-2280" y="-464"/>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953817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549418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953817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549418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953817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549418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953817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549418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005559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004311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290614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233071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953817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549418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jpe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 xmlns:a16="http://schemas.microsoft.com/office/drawing/2014/main" id="{E4438512-FB30-8240-9BEE-8A05FE64B54F}"/>
              </a:ext>
            </a:extLst>
          </p:cNvPr>
          <p:cNvSpPr txBox="1">
            <a:spLocks/>
          </p:cNvSpPr>
          <p:nvPr/>
        </p:nvSpPr>
        <p:spPr>
          <a:xfrm>
            <a:off x="1445624" y="330917"/>
            <a:ext cx="6453050"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6600" b="1"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После суетной недели</a:t>
            </a:r>
            <a:endParaRPr lang="bg-BG" sz="6600" b="1" dirty="0">
              <a:solidFill>
                <a:schemeClr val="tx1">
                  <a:lumMod val="95000"/>
                  <a:lumOff val="5000"/>
                </a:schemeClr>
              </a:solidFill>
              <a:latin typeface="Arial" panose="020B0604020202020204" pitchFamily="34" charset="0"/>
              <a:ea typeface="Calibri"/>
              <a:cs typeface="Arial" panose="020B0604020202020204" pitchFamily="34" charset="0"/>
              <a:sym typeface="Calibri"/>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348343" y="227036"/>
            <a:ext cx="8418478" cy="401554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07000"/>
              </a:lnSpc>
              <a:spcAft>
                <a:spcPts val="800"/>
              </a:spcAft>
            </a:pPr>
            <a:endParaRPr lang="ru-RU" sz="6000" b="1" dirty="0">
              <a:latin typeface="Arial" pitchFamily="34" charset="0"/>
              <a:ea typeface="Calibri"/>
              <a:cs typeface="Arial" pitchFamily="34" charset="0"/>
            </a:endParaRPr>
          </a:p>
        </p:txBody>
      </p:sp>
      <p:sp>
        <p:nvSpPr>
          <p:cNvPr id="3" name="Прямоугольник 2"/>
          <p:cNvSpPr/>
          <p:nvPr/>
        </p:nvSpPr>
        <p:spPr>
          <a:xfrm>
            <a:off x="200297" y="156754"/>
            <a:ext cx="8769532" cy="4146776"/>
          </a:xfrm>
          <a:prstGeom prst="rect">
            <a:avLst/>
          </a:prstGeom>
        </p:spPr>
        <p:txBody>
          <a:bodyPr wrap="square">
            <a:spAutoFit/>
          </a:bodyPr>
          <a:lstStyle/>
          <a:p>
            <a:pPr algn="l">
              <a:lnSpc>
                <a:spcPct val="107000"/>
              </a:lnSpc>
              <a:spcAft>
                <a:spcPts val="800"/>
              </a:spcAft>
            </a:pPr>
            <a:r>
              <a:rPr lang="ru-RU" sz="6000" dirty="0">
                <a:latin typeface="Arial" pitchFamily="34" charset="0"/>
                <a:ea typeface="Calibri"/>
                <a:cs typeface="Arial" pitchFamily="34" charset="0"/>
              </a:rPr>
              <a:t>Люди могут </a:t>
            </a:r>
            <a:r>
              <a:rPr lang="ru-RU" sz="6000" dirty="0" smtClean="0">
                <a:latin typeface="Arial" pitchFamily="34" charset="0"/>
                <a:ea typeface="Calibri"/>
                <a:cs typeface="Arial" pitchFamily="34" charset="0"/>
              </a:rPr>
              <a:t>Насмехаться</a:t>
            </a:r>
            <a:r>
              <a:rPr lang="ru-RU" sz="6000" dirty="0">
                <a:latin typeface="Arial" pitchFamily="34" charset="0"/>
                <a:ea typeface="Calibri"/>
                <a:cs typeface="Arial" pitchFamily="34" charset="0"/>
              </a:rPr>
              <a:t>,</a:t>
            </a:r>
          </a:p>
          <a:p>
            <a:pPr algn="l">
              <a:lnSpc>
                <a:spcPct val="107000"/>
              </a:lnSpc>
              <a:spcAft>
                <a:spcPts val="800"/>
              </a:spcAft>
            </a:pPr>
            <a:r>
              <a:rPr lang="ru-RU" sz="6000" dirty="0">
                <a:latin typeface="Arial" pitchFamily="34" charset="0"/>
                <a:ea typeface="Calibri"/>
                <a:cs typeface="Arial" pitchFamily="34" charset="0"/>
              </a:rPr>
              <a:t>Изменять со всех </a:t>
            </a:r>
            <a:r>
              <a:rPr lang="ru-RU" sz="6000" dirty="0" smtClean="0">
                <a:latin typeface="Arial" pitchFamily="34" charset="0"/>
                <a:ea typeface="Calibri"/>
                <a:cs typeface="Arial" pitchFamily="34" charset="0"/>
              </a:rPr>
              <a:t>Сторон</a:t>
            </a:r>
            <a:r>
              <a:rPr lang="ru-RU" sz="6000" dirty="0" smtClean="0">
                <a:latin typeface="Arial" pitchFamily="34" charset="0"/>
                <a:ea typeface="Calibri"/>
                <a:cs typeface="Arial" pitchFamily="34" charset="0"/>
              </a:rPr>
              <a:t>,</a:t>
            </a:r>
            <a:endParaRPr lang="ru-RU" sz="6000" dirty="0">
              <a:latin typeface="Arial" pitchFamily="34" charset="0"/>
              <a:ea typeface="Calibri"/>
              <a:cs typeface="Arial" pitchFamily="34" charset="0"/>
            </a:endParaRPr>
          </a:p>
        </p:txBody>
      </p:sp>
    </p:spTree>
    <p:extLst>
      <p:ext uri="{BB962C8B-B14F-4D97-AF65-F5344CB8AC3E}">
        <p14:creationId xmlns:p14="http://schemas.microsoft.com/office/powerpoint/2010/main" val="962244422"/>
      </p:ext>
    </p:extLst>
  </p:cSld>
  <p:clrMapOvr>
    <a:masterClrMapping/>
  </p:clrMapOvr>
  <p:transition xmlns:p14="http://schemas.microsoft.com/office/powerpoint/2010/mai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2178121" y="480774"/>
            <a:ext cx="6965879"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92500" lnSpcReduction="2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lvl="0" algn="l" defTabSz="309563">
              <a:lnSpc>
                <a:spcPct val="107000"/>
              </a:lnSpc>
              <a:spcAft>
                <a:spcPts val="800"/>
              </a:spcAft>
            </a:pPr>
            <a:r>
              <a:rPr lang="ru-RU" sz="6000" b="1" dirty="0">
                <a:latin typeface="Arial" pitchFamily="34" charset="0"/>
                <a:ea typeface="Calibri"/>
                <a:cs typeface="Arial" pitchFamily="34" charset="0"/>
              </a:rPr>
              <a:t>Что Своим </a:t>
            </a:r>
            <a:r>
              <a:rPr lang="ru-RU" sz="6000" b="1" dirty="0" smtClean="0">
                <a:latin typeface="Arial" pitchFamily="34" charset="0"/>
                <a:ea typeface="Calibri"/>
                <a:cs typeface="Arial" pitchFamily="34" charset="0"/>
              </a:rPr>
              <a:t>Перстом </a:t>
            </a:r>
            <a:r>
              <a:rPr lang="ru-RU" sz="6000" b="1" dirty="0">
                <a:latin typeface="Arial" pitchFamily="34" charset="0"/>
                <a:ea typeface="Calibri"/>
                <a:cs typeface="Arial" pitchFamily="34" charset="0"/>
              </a:rPr>
              <a:t>Всевышний </a:t>
            </a:r>
          </a:p>
          <a:p>
            <a:pPr lvl="0" algn="l" defTabSz="309563">
              <a:lnSpc>
                <a:spcPct val="107000"/>
              </a:lnSpc>
              <a:spcAft>
                <a:spcPts val="800"/>
              </a:spcAft>
            </a:pPr>
            <a:r>
              <a:rPr lang="ru-RU" sz="6000" b="1" dirty="0">
                <a:latin typeface="Arial" pitchFamily="34" charset="0"/>
                <a:ea typeface="Calibri"/>
                <a:cs typeface="Arial" pitchFamily="34" charset="0"/>
              </a:rPr>
              <a:t>Написал как Свой </a:t>
            </a:r>
            <a:r>
              <a:rPr lang="ru-RU" sz="6000" b="1" dirty="0" smtClean="0">
                <a:latin typeface="Arial" pitchFamily="34" charset="0"/>
                <a:ea typeface="Calibri"/>
                <a:cs typeface="Arial" pitchFamily="34" charset="0"/>
              </a:rPr>
              <a:t>Закон</a:t>
            </a:r>
            <a:r>
              <a:rPr lang="ru-RU" sz="6000" b="1" dirty="0">
                <a:latin typeface="Arial" pitchFamily="34" charset="0"/>
                <a:ea typeface="Calibri"/>
                <a:cs typeface="Arial" pitchFamily="34" charset="0"/>
              </a:rPr>
              <a:t>.</a:t>
            </a:r>
          </a:p>
        </p:txBody>
      </p:sp>
    </p:spTree>
    <p:extLst>
      <p:ext uri="{BB962C8B-B14F-4D97-AF65-F5344CB8AC3E}">
        <p14:creationId xmlns:p14="http://schemas.microsoft.com/office/powerpoint/2010/main" val="1114354445"/>
      </p:ext>
    </p:extLst>
  </p:cSld>
  <p:clrMapOvr>
    <a:masterClrMapping/>
  </p:clrMapOvr>
  <p:transition xmlns:p14="http://schemas.microsoft.com/office/powerpoint/2010/mai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348343" y="227036"/>
            <a:ext cx="8418478" cy="401554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07000"/>
              </a:lnSpc>
              <a:spcAft>
                <a:spcPts val="800"/>
              </a:spcAft>
            </a:pPr>
            <a:r>
              <a:rPr lang="ru-RU" sz="6000" b="1" dirty="0">
                <a:latin typeface="Arial" pitchFamily="34" charset="0"/>
                <a:ea typeface="Calibri"/>
                <a:cs typeface="Arial" pitchFamily="34" charset="0"/>
              </a:rPr>
              <a:t>День субботний – день единый </a:t>
            </a:r>
          </a:p>
          <a:p>
            <a:pPr algn="l">
              <a:lnSpc>
                <a:spcPct val="107000"/>
              </a:lnSpc>
              <a:spcAft>
                <a:spcPts val="800"/>
              </a:spcAft>
            </a:pPr>
            <a:r>
              <a:rPr lang="ru-RU" sz="6000" b="1" dirty="0">
                <a:latin typeface="Arial" pitchFamily="34" charset="0"/>
                <a:ea typeface="Calibri"/>
                <a:cs typeface="Arial" pitchFamily="34" charset="0"/>
              </a:rPr>
              <a:t>Для покоя освящён</a:t>
            </a:r>
            <a:r>
              <a:rPr lang="ru-RU" sz="6000" b="1" dirty="0" smtClean="0">
                <a:latin typeface="Arial" pitchFamily="34" charset="0"/>
                <a:ea typeface="Calibri"/>
                <a:cs typeface="Arial" pitchFamily="34" charset="0"/>
              </a:rPr>
              <a:t>,</a:t>
            </a:r>
            <a:endParaRPr lang="ru-RU" sz="6000" b="1" dirty="0">
              <a:latin typeface="Arial" pitchFamily="34" charset="0"/>
              <a:ea typeface="Calibri"/>
              <a:cs typeface="Arial" pitchFamily="34" charset="0"/>
            </a:endParaRPr>
          </a:p>
        </p:txBody>
      </p:sp>
    </p:spTree>
    <p:extLst>
      <p:ext uri="{BB962C8B-B14F-4D97-AF65-F5344CB8AC3E}">
        <p14:creationId xmlns:p14="http://schemas.microsoft.com/office/powerpoint/2010/main" val="3697596127"/>
      </p:ext>
    </p:extLst>
  </p:cSld>
  <p:clrMapOvr>
    <a:masterClrMapping/>
  </p:clrMapOvr>
  <p:transition xmlns:p14="http://schemas.microsoft.com/office/powerpoint/2010/mai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2178121" y="480774"/>
            <a:ext cx="6965879"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lvl="0" algn="l" defTabSz="309563">
              <a:lnSpc>
                <a:spcPct val="107000"/>
              </a:lnSpc>
              <a:spcAft>
                <a:spcPts val="800"/>
              </a:spcAft>
            </a:pPr>
            <a:r>
              <a:rPr lang="ru-RU" sz="6000" b="1" dirty="0">
                <a:latin typeface="Arial" pitchFamily="34" charset="0"/>
                <a:ea typeface="Calibri"/>
                <a:cs typeface="Arial" pitchFamily="34" charset="0"/>
              </a:rPr>
              <a:t>Дан на благо </a:t>
            </a:r>
            <a:r>
              <a:rPr lang="ru-RU" sz="6000" b="1" dirty="0" smtClean="0">
                <a:latin typeface="Arial" pitchFamily="34" charset="0"/>
                <a:ea typeface="Calibri"/>
                <a:cs typeface="Arial" pitchFamily="34" charset="0"/>
              </a:rPr>
              <a:t>Человеку </a:t>
            </a:r>
            <a:endParaRPr lang="ru-RU" sz="6000" b="1" dirty="0">
              <a:latin typeface="Arial" pitchFamily="34" charset="0"/>
              <a:ea typeface="Calibri"/>
              <a:cs typeface="Arial" pitchFamily="34" charset="0"/>
            </a:endParaRPr>
          </a:p>
          <a:p>
            <a:pPr lvl="0" algn="l" defTabSz="309563">
              <a:lnSpc>
                <a:spcPct val="107000"/>
              </a:lnSpc>
              <a:spcAft>
                <a:spcPts val="800"/>
              </a:spcAft>
            </a:pPr>
            <a:r>
              <a:rPr lang="ru-RU" sz="6000" b="1" dirty="0">
                <a:latin typeface="Arial" pitchFamily="34" charset="0"/>
                <a:ea typeface="Calibri"/>
                <a:cs typeface="Arial" pitchFamily="34" charset="0"/>
              </a:rPr>
              <a:t>И Творцом </a:t>
            </a:r>
            <a:r>
              <a:rPr lang="ru-RU" sz="6000" b="1" dirty="0" smtClean="0">
                <a:latin typeface="Arial" pitchFamily="34" charset="0"/>
                <a:ea typeface="Calibri"/>
                <a:cs typeface="Arial" pitchFamily="34" charset="0"/>
              </a:rPr>
              <a:t>Благословлён</a:t>
            </a:r>
            <a:r>
              <a:rPr lang="ru-RU" sz="6000" b="1" dirty="0">
                <a:latin typeface="Arial" pitchFamily="34" charset="0"/>
                <a:ea typeface="Calibri"/>
                <a:cs typeface="Arial" pitchFamily="34" charset="0"/>
              </a:rPr>
              <a:t>.</a:t>
            </a:r>
          </a:p>
        </p:txBody>
      </p:sp>
    </p:spTree>
    <p:extLst>
      <p:ext uri="{BB962C8B-B14F-4D97-AF65-F5344CB8AC3E}">
        <p14:creationId xmlns:p14="http://schemas.microsoft.com/office/powerpoint/2010/main" val="1114354445"/>
      </p:ext>
    </p:extLst>
  </p:cSld>
  <p:clrMapOvr>
    <a:masterClrMapping/>
  </p:clrMapOvr>
  <p:transition xmlns:p14="http://schemas.microsoft.com/office/powerpoint/2010/mai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348343" y="227036"/>
            <a:ext cx="8418478" cy="401554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07000"/>
              </a:lnSpc>
              <a:spcAft>
                <a:spcPts val="800"/>
              </a:spcAft>
            </a:pPr>
            <a:r>
              <a:rPr lang="ru-RU" sz="6000" b="1" dirty="0">
                <a:latin typeface="Arial" pitchFamily="34" charset="0"/>
                <a:ea typeface="Calibri"/>
                <a:cs typeface="Arial" pitchFamily="34" charset="0"/>
              </a:rPr>
              <a:t>И Адам уже в Эдеме</a:t>
            </a:r>
          </a:p>
          <a:p>
            <a:pPr algn="l">
              <a:lnSpc>
                <a:spcPct val="107000"/>
              </a:lnSpc>
              <a:spcAft>
                <a:spcPts val="800"/>
              </a:spcAft>
            </a:pPr>
            <a:r>
              <a:rPr lang="ru-RU" sz="6000" b="1" dirty="0">
                <a:latin typeface="Arial" pitchFamily="34" charset="0"/>
                <a:ea typeface="Calibri"/>
                <a:cs typeface="Arial" pitchFamily="34" charset="0"/>
              </a:rPr>
              <a:t>Чтил субботний </a:t>
            </a:r>
            <a:endParaRPr lang="ru-RU" sz="6000" b="1" dirty="0" smtClean="0">
              <a:latin typeface="Arial" pitchFamily="34" charset="0"/>
              <a:ea typeface="Calibri"/>
              <a:cs typeface="Arial" pitchFamily="34" charset="0"/>
            </a:endParaRPr>
          </a:p>
          <a:p>
            <a:pPr algn="l">
              <a:lnSpc>
                <a:spcPct val="107000"/>
              </a:lnSpc>
              <a:spcAft>
                <a:spcPts val="800"/>
              </a:spcAft>
            </a:pPr>
            <a:r>
              <a:rPr lang="ru-RU" sz="6000" b="1" dirty="0">
                <a:latin typeface="Arial" pitchFamily="34" charset="0"/>
                <a:ea typeface="Calibri"/>
                <a:cs typeface="Arial" pitchFamily="34" charset="0"/>
              </a:rPr>
              <a:t>Д</a:t>
            </a:r>
            <a:r>
              <a:rPr lang="ru-RU" sz="6000" b="1" dirty="0" smtClean="0">
                <a:latin typeface="Arial" pitchFamily="34" charset="0"/>
                <a:ea typeface="Calibri"/>
                <a:cs typeface="Arial" pitchFamily="34" charset="0"/>
              </a:rPr>
              <a:t>ень </a:t>
            </a:r>
            <a:r>
              <a:rPr lang="ru-RU" sz="6000" b="1" dirty="0">
                <a:latin typeface="Arial" pitchFamily="34" charset="0"/>
                <a:ea typeface="Calibri"/>
                <a:cs typeface="Arial" pitchFamily="34" charset="0"/>
              </a:rPr>
              <a:t>святой</a:t>
            </a:r>
            <a:r>
              <a:rPr lang="ru-RU" sz="6000" b="1" dirty="0" smtClean="0">
                <a:latin typeface="Arial" pitchFamily="34" charset="0"/>
                <a:ea typeface="Calibri"/>
                <a:cs typeface="Arial" pitchFamily="34" charset="0"/>
              </a:rPr>
              <a:t>,</a:t>
            </a:r>
            <a:endParaRPr lang="ru-RU" sz="6000" b="1" dirty="0">
              <a:latin typeface="Arial" pitchFamily="34" charset="0"/>
              <a:ea typeface="Calibri"/>
              <a:cs typeface="Arial" pitchFamily="34" charset="0"/>
            </a:endParaRPr>
          </a:p>
        </p:txBody>
      </p:sp>
    </p:spTree>
    <p:extLst>
      <p:ext uri="{BB962C8B-B14F-4D97-AF65-F5344CB8AC3E}">
        <p14:creationId xmlns:p14="http://schemas.microsoft.com/office/powerpoint/2010/main" val="3505875678"/>
      </p:ext>
    </p:extLst>
  </p:cSld>
  <p:clrMapOvr>
    <a:masterClrMapping/>
  </p:clrMapOvr>
  <p:transition xmlns:p14="http://schemas.microsoft.com/office/powerpoint/2010/mai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2178121" y="480774"/>
            <a:ext cx="6965879"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lvl="0" algn="l" defTabSz="309563">
              <a:lnSpc>
                <a:spcPct val="107000"/>
              </a:lnSpc>
              <a:spcAft>
                <a:spcPts val="800"/>
              </a:spcAft>
            </a:pPr>
            <a:r>
              <a:rPr lang="ru-RU" sz="6000" b="1" dirty="0">
                <a:latin typeface="Arial" pitchFamily="34" charset="0"/>
                <a:ea typeface="Calibri"/>
                <a:cs typeface="Arial" pitchFamily="34" charset="0"/>
              </a:rPr>
              <a:t>Патриархи </a:t>
            </a:r>
            <a:r>
              <a:rPr lang="ru-RU" sz="6000" b="1" dirty="0" smtClean="0">
                <a:latin typeface="Arial" pitchFamily="34" charset="0"/>
                <a:ea typeface="Calibri"/>
                <a:cs typeface="Arial" pitchFamily="34" charset="0"/>
              </a:rPr>
              <a:t>Сохраняли </a:t>
            </a:r>
            <a:endParaRPr lang="ru-RU" sz="6000" b="1" dirty="0">
              <a:latin typeface="Arial" pitchFamily="34" charset="0"/>
              <a:ea typeface="Calibri"/>
              <a:cs typeface="Arial" pitchFamily="34" charset="0"/>
            </a:endParaRPr>
          </a:p>
          <a:p>
            <a:pPr lvl="0" algn="l" defTabSz="309563">
              <a:lnSpc>
                <a:spcPct val="107000"/>
              </a:lnSpc>
              <a:spcAft>
                <a:spcPts val="800"/>
              </a:spcAft>
            </a:pPr>
            <a:r>
              <a:rPr lang="ru-RU" sz="6000" b="1" dirty="0">
                <a:latin typeface="Arial" pitchFamily="34" charset="0"/>
                <a:ea typeface="Calibri"/>
                <a:cs typeface="Arial" pitchFamily="34" charset="0"/>
              </a:rPr>
              <a:t>Этот день </a:t>
            </a:r>
            <a:endParaRPr lang="ru-RU" sz="6000" b="1" dirty="0">
              <a:latin typeface="Arial" pitchFamily="34" charset="0"/>
              <a:ea typeface="Calibri"/>
              <a:cs typeface="Arial" pitchFamily="34" charset="0"/>
            </a:endParaRPr>
          </a:p>
          <a:p>
            <a:pPr lvl="0" algn="l" defTabSz="309563">
              <a:lnSpc>
                <a:spcPct val="107000"/>
              </a:lnSpc>
              <a:spcAft>
                <a:spcPts val="800"/>
              </a:spcAft>
            </a:pPr>
            <a:r>
              <a:rPr lang="ru-RU" sz="6000" b="1" dirty="0" smtClean="0">
                <a:latin typeface="Arial" pitchFamily="34" charset="0"/>
                <a:ea typeface="Calibri"/>
                <a:cs typeface="Arial" pitchFamily="34" charset="0"/>
              </a:rPr>
              <a:t>Как </a:t>
            </a:r>
            <a:r>
              <a:rPr lang="ru-RU" sz="6000" b="1" dirty="0">
                <a:latin typeface="Arial" pitchFamily="34" charset="0"/>
                <a:ea typeface="Calibri"/>
                <a:cs typeface="Arial" pitchFamily="34" charset="0"/>
              </a:rPr>
              <a:t>свой покой.</a:t>
            </a:r>
          </a:p>
        </p:txBody>
      </p:sp>
    </p:spTree>
    <p:extLst>
      <p:ext uri="{BB962C8B-B14F-4D97-AF65-F5344CB8AC3E}">
        <p14:creationId xmlns:p14="http://schemas.microsoft.com/office/powerpoint/2010/main" val="2790880729"/>
      </p:ext>
    </p:extLst>
  </p:cSld>
  <p:clrMapOvr>
    <a:masterClrMapping/>
  </p:clrMapOvr>
  <p:transition xmlns:p14="http://schemas.microsoft.com/office/powerpoint/2010/mai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348343" y="227036"/>
            <a:ext cx="8418478" cy="401554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07000"/>
              </a:lnSpc>
              <a:spcAft>
                <a:spcPts val="800"/>
              </a:spcAft>
            </a:pPr>
            <a:r>
              <a:rPr lang="ru-RU" sz="6000" b="1" dirty="0">
                <a:latin typeface="Arial" pitchFamily="34" charset="0"/>
                <a:ea typeface="Calibri"/>
                <a:cs typeface="Arial" pitchFamily="34" charset="0"/>
              </a:rPr>
              <a:t>И апостолы Христовы </a:t>
            </a:r>
          </a:p>
          <a:p>
            <a:pPr algn="l">
              <a:lnSpc>
                <a:spcPct val="107000"/>
              </a:lnSpc>
              <a:spcAft>
                <a:spcPts val="800"/>
              </a:spcAft>
            </a:pPr>
            <a:r>
              <a:rPr lang="ru-RU" sz="6000" b="1" dirty="0">
                <a:latin typeface="Arial" pitchFamily="34" charset="0"/>
                <a:ea typeface="Calibri"/>
                <a:cs typeface="Arial" pitchFamily="34" charset="0"/>
              </a:rPr>
              <a:t>Освящали день </a:t>
            </a:r>
            <a:r>
              <a:rPr lang="ru-RU" sz="6000" b="1" dirty="0" smtClean="0">
                <a:latin typeface="Arial" pitchFamily="34" charset="0"/>
                <a:ea typeface="Calibri"/>
                <a:cs typeface="Arial" pitchFamily="34" charset="0"/>
              </a:rPr>
              <a:t>Седьмой</a:t>
            </a:r>
            <a:r>
              <a:rPr lang="ru-RU" sz="6000" b="1" dirty="0" smtClean="0">
                <a:latin typeface="Arial" pitchFamily="34" charset="0"/>
                <a:ea typeface="Calibri"/>
                <a:cs typeface="Arial" pitchFamily="34" charset="0"/>
              </a:rPr>
              <a:t>.</a:t>
            </a:r>
            <a:endParaRPr lang="ru-RU" sz="6000" b="1" dirty="0">
              <a:latin typeface="Arial" pitchFamily="34" charset="0"/>
              <a:ea typeface="Calibri"/>
              <a:cs typeface="Arial" pitchFamily="34" charset="0"/>
            </a:endParaRPr>
          </a:p>
        </p:txBody>
      </p:sp>
    </p:spTree>
    <p:extLst>
      <p:ext uri="{BB962C8B-B14F-4D97-AF65-F5344CB8AC3E}">
        <p14:creationId xmlns:p14="http://schemas.microsoft.com/office/powerpoint/2010/main" val="3505875678"/>
      </p:ext>
    </p:extLst>
  </p:cSld>
  <p:clrMapOvr>
    <a:masterClrMapping/>
  </p:clrMapOvr>
  <p:transition xmlns:p14="http://schemas.microsoft.com/office/powerpoint/2010/mai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2178121" y="480774"/>
            <a:ext cx="6965879"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lvl="0" algn="l" defTabSz="309563">
              <a:lnSpc>
                <a:spcPct val="107000"/>
              </a:lnSpc>
              <a:spcAft>
                <a:spcPts val="800"/>
              </a:spcAft>
            </a:pPr>
            <a:r>
              <a:rPr lang="ru-RU" sz="6000" b="1" dirty="0">
                <a:latin typeface="Arial" pitchFamily="34" charset="0"/>
                <a:ea typeface="Calibri"/>
                <a:cs typeface="Arial" pitchFamily="34" charset="0"/>
              </a:rPr>
              <a:t>И кто ныне </a:t>
            </a:r>
            <a:r>
              <a:rPr lang="ru-RU" sz="6000" b="1" dirty="0" smtClean="0">
                <a:latin typeface="Arial" pitchFamily="34" charset="0"/>
                <a:ea typeface="Calibri"/>
                <a:cs typeface="Arial" pitchFamily="34" charset="0"/>
              </a:rPr>
              <a:t>Соблюдает</a:t>
            </a:r>
            <a:r>
              <a:rPr lang="ru-RU" sz="6000" b="1" dirty="0">
                <a:latin typeface="Arial" pitchFamily="34" charset="0"/>
                <a:ea typeface="Calibri"/>
                <a:cs typeface="Arial" pitchFamily="34" charset="0"/>
              </a:rPr>
              <a:t>, </a:t>
            </a:r>
          </a:p>
          <a:p>
            <a:pPr lvl="0" algn="l" defTabSz="309563">
              <a:lnSpc>
                <a:spcPct val="107000"/>
              </a:lnSpc>
              <a:spcAft>
                <a:spcPts val="800"/>
              </a:spcAft>
            </a:pPr>
            <a:r>
              <a:rPr lang="ru-RU" sz="6000" b="1" dirty="0">
                <a:latin typeface="Arial" pitchFamily="34" charset="0"/>
                <a:ea typeface="Calibri"/>
                <a:cs typeface="Arial" pitchFamily="34" charset="0"/>
              </a:rPr>
              <a:t>Тот войдёт </a:t>
            </a:r>
            <a:endParaRPr lang="ru-RU" sz="6000" b="1" dirty="0" smtClean="0">
              <a:latin typeface="Arial" pitchFamily="34" charset="0"/>
              <a:ea typeface="Calibri"/>
              <a:cs typeface="Arial" pitchFamily="34" charset="0"/>
            </a:endParaRPr>
          </a:p>
          <a:p>
            <a:pPr lvl="0" algn="l" defTabSz="309563">
              <a:lnSpc>
                <a:spcPct val="107000"/>
              </a:lnSpc>
              <a:spcAft>
                <a:spcPts val="800"/>
              </a:spcAft>
            </a:pPr>
            <a:r>
              <a:rPr lang="ru-RU" sz="6000" b="1">
                <a:latin typeface="Arial" pitchFamily="34" charset="0"/>
                <a:ea typeface="Calibri"/>
                <a:cs typeface="Arial" pitchFamily="34" charset="0"/>
              </a:rPr>
              <a:t>В</a:t>
            </a:r>
            <a:r>
              <a:rPr lang="ru-RU" sz="6000" b="1" smtClean="0">
                <a:latin typeface="Arial" pitchFamily="34" charset="0"/>
                <a:ea typeface="Calibri"/>
                <a:cs typeface="Arial" pitchFamily="34" charset="0"/>
              </a:rPr>
              <a:t> </a:t>
            </a:r>
            <a:r>
              <a:rPr lang="ru-RU" sz="6000" b="1" dirty="0">
                <a:latin typeface="Arial" pitchFamily="34" charset="0"/>
                <a:ea typeface="Calibri"/>
                <a:cs typeface="Arial" pitchFamily="34" charset="0"/>
              </a:rPr>
              <a:t>Его покой.</a:t>
            </a:r>
          </a:p>
        </p:txBody>
      </p:sp>
    </p:spTree>
    <p:extLst>
      <p:ext uri="{BB962C8B-B14F-4D97-AF65-F5344CB8AC3E}">
        <p14:creationId xmlns:p14="http://schemas.microsoft.com/office/powerpoint/2010/main" val="2790880729"/>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965771" y="451635"/>
            <a:ext cx="7523385"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07000"/>
              </a:lnSpc>
              <a:spcAft>
                <a:spcPts val="800"/>
              </a:spcAft>
            </a:pPr>
            <a:r>
              <a:rPr lang="ru-RU" sz="6000" b="1" dirty="0">
                <a:latin typeface="Arial" pitchFamily="34" charset="0"/>
                <a:ea typeface="Calibri"/>
                <a:cs typeface="Arial" pitchFamily="34" charset="0"/>
              </a:rPr>
              <a:t>После суетной </a:t>
            </a:r>
            <a:r>
              <a:rPr lang="ru-RU" sz="6000" b="1" dirty="0" smtClean="0">
                <a:latin typeface="Arial" pitchFamily="34" charset="0"/>
                <a:ea typeface="Calibri"/>
                <a:cs typeface="Arial" pitchFamily="34" charset="0"/>
              </a:rPr>
              <a:t>Недели</a:t>
            </a:r>
            <a:endParaRPr lang="ru-RU" sz="6000" b="1" dirty="0">
              <a:latin typeface="Arial" pitchFamily="34" charset="0"/>
              <a:ea typeface="Calibri"/>
              <a:cs typeface="Arial" pitchFamily="34" charset="0"/>
            </a:endParaRPr>
          </a:p>
          <a:p>
            <a:pPr algn="l">
              <a:lnSpc>
                <a:spcPct val="107000"/>
              </a:lnSpc>
              <a:spcAft>
                <a:spcPts val="800"/>
              </a:spcAft>
            </a:pPr>
            <a:r>
              <a:rPr lang="ru-RU" sz="6000" b="1" dirty="0">
                <a:latin typeface="Arial" pitchFamily="34" charset="0"/>
                <a:ea typeface="Calibri"/>
                <a:cs typeface="Arial" pitchFamily="34" charset="0"/>
              </a:rPr>
              <a:t>И заботы, и труда</a:t>
            </a:r>
          </a:p>
          <a:p>
            <a:pPr algn="l" defTabSz="685800">
              <a:spcBef>
                <a:spcPts val="1350"/>
              </a:spcBef>
              <a:buClr>
                <a:srgbClr val="595959"/>
              </a:buClr>
            </a:pPr>
            <a:endParaRPr lang="ru-RU" sz="6000" b="1" dirty="0">
              <a:solidFill>
                <a:schemeClr val="tx1"/>
              </a:solidFill>
              <a:latin typeface="Arial"/>
              <a:cs typeface="Arial"/>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2178121" y="480774"/>
            <a:ext cx="6965879"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endParaRPr lang="ru-RU" sz="2475" b="1" dirty="0">
              <a:solidFill>
                <a:schemeClr val="tx1"/>
              </a:solidFill>
              <a:latin typeface="Arial"/>
              <a:cs typeface="Arial"/>
            </a:endParaRPr>
          </a:p>
        </p:txBody>
      </p:sp>
      <p:sp>
        <p:nvSpPr>
          <p:cNvPr id="2" name="Прямоугольник 1"/>
          <p:cNvSpPr/>
          <p:nvPr/>
        </p:nvSpPr>
        <p:spPr>
          <a:xfrm>
            <a:off x="2286000" y="4381"/>
            <a:ext cx="6736080" cy="5134739"/>
          </a:xfrm>
          <a:prstGeom prst="rect">
            <a:avLst/>
          </a:prstGeom>
        </p:spPr>
        <p:txBody>
          <a:bodyPr wrap="square">
            <a:spAutoFit/>
          </a:bodyPr>
          <a:lstStyle/>
          <a:p>
            <a:pPr lvl="0" algn="l">
              <a:lnSpc>
                <a:spcPct val="107000"/>
              </a:lnSpc>
              <a:spcAft>
                <a:spcPts val="800"/>
              </a:spcAft>
            </a:pPr>
            <a:r>
              <a:rPr lang="ru-RU" sz="6000" dirty="0">
                <a:latin typeface="Arial" pitchFamily="34" charset="0"/>
                <a:ea typeface="Calibri"/>
                <a:cs typeface="Arial" pitchFamily="34" charset="0"/>
              </a:rPr>
              <a:t>Отдыхаем мы </a:t>
            </a:r>
            <a:r>
              <a:rPr lang="ru-RU" sz="6000" dirty="0" smtClean="0">
                <a:latin typeface="Arial" pitchFamily="34" charset="0"/>
                <a:ea typeface="Calibri"/>
                <a:cs typeface="Arial" pitchFamily="34" charset="0"/>
              </a:rPr>
              <a:t>Душою </a:t>
            </a:r>
            <a:endParaRPr lang="ru-RU" sz="6000" dirty="0">
              <a:latin typeface="Arial" pitchFamily="34" charset="0"/>
              <a:ea typeface="Calibri"/>
              <a:cs typeface="Arial" pitchFamily="34" charset="0"/>
            </a:endParaRPr>
          </a:p>
          <a:p>
            <a:pPr lvl="0" algn="l">
              <a:lnSpc>
                <a:spcPct val="107000"/>
              </a:lnSpc>
              <a:spcAft>
                <a:spcPts val="800"/>
              </a:spcAft>
            </a:pPr>
            <a:r>
              <a:rPr lang="ru-RU" sz="6000" dirty="0">
                <a:latin typeface="Arial" pitchFamily="34" charset="0"/>
                <a:ea typeface="Calibri"/>
                <a:cs typeface="Arial" pitchFamily="34" charset="0"/>
              </a:rPr>
              <a:t>В день Спасителя Христа.</a:t>
            </a:r>
          </a:p>
        </p:txBody>
      </p:sp>
    </p:spTree>
    <p:extLst>
      <p:ext uri="{BB962C8B-B14F-4D97-AF65-F5344CB8AC3E}">
        <p14:creationId xmlns:p14="http://schemas.microsoft.com/office/powerpoint/2010/main" val="2940262524"/>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318053" y="451635"/>
            <a:ext cx="8171104"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endParaRPr lang="ru-RU" sz="4000" b="1" dirty="0">
              <a:solidFill>
                <a:schemeClr val="tx1"/>
              </a:solidFill>
              <a:latin typeface="Arial"/>
              <a:cs typeface="Arial"/>
            </a:endParaRPr>
          </a:p>
        </p:txBody>
      </p:sp>
      <p:sp>
        <p:nvSpPr>
          <p:cNvPr id="3" name="Прямоугольник 2"/>
          <p:cNvSpPr/>
          <p:nvPr/>
        </p:nvSpPr>
        <p:spPr>
          <a:xfrm>
            <a:off x="557349" y="227036"/>
            <a:ext cx="8412480" cy="4238596"/>
          </a:xfrm>
          <a:prstGeom prst="rect">
            <a:avLst/>
          </a:prstGeom>
        </p:spPr>
        <p:txBody>
          <a:bodyPr wrap="square">
            <a:spAutoFit/>
          </a:bodyPr>
          <a:lstStyle/>
          <a:p>
            <a:pPr algn="l">
              <a:lnSpc>
                <a:spcPct val="107000"/>
              </a:lnSpc>
              <a:spcAft>
                <a:spcPts val="800"/>
              </a:spcAft>
            </a:pPr>
            <a:r>
              <a:rPr lang="ru-RU" sz="6000" dirty="0">
                <a:latin typeface="Arial" pitchFamily="34" charset="0"/>
                <a:ea typeface="Calibri"/>
                <a:cs typeface="Arial" pitchFamily="34" charset="0"/>
              </a:rPr>
              <a:t>О суббота, </a:t>
            </a:r>
            <a:endParaRPr lang="ru-RU" sz="6000" dirty="0" smtClean="0">
              <a:latin typeface="Arial" pitchFamily="34" charset="0"/>
              <a:ea typeface="Calibri"/>
              <a:cs typeface="Arial" pitchFamily="34" charset="0"/>
            </a:endParaRPr>
          </a:p>
          <a:p>
            <a:pPr algn="l">
              <a:lnSpc>
                <a:spcPct val="107000"/>
              </a:lnSpc>
              <a:spcAft>
                <a:spcPts val="800"/>
              </a:spcAft>
            </a:pPr>
            <a:r>
              <a:rPr lang="ru-RU" sz="6000" dirty="0">
                <a:latin typeface="Arial" pitchFamily="34" charset="0"/>
                <a:ea typeface="Calibri"/>
                <a:cs typeface="Arial" pitchFamily="34" charset="0"/>
              </a:rPr>
              <a:t>Д</a:t>
            </a:r>
            <a:r>
              <a:rPr lang="ru-RU" sz="6000" dirty="0" smtClean="0">
                <a:latin typeface="Arial" pitchFamily="34" charset="0"/>
                <a:ea typeface="Calibri"/>
                <a:cs typeface="Arial" pitchFamily="34" charset="0"/>
              </a:rPr>
              <a:t>ень </a:t>
            </a:r>
            <a:r>
              <a:rPr lang="ru-RU" sz="6000" dirty="0">
                <a:latin typeface="Arial" pitchFamily="34" charset="0"/>
                <a:ea typeface="Calibri"/>
                <a:cs typeface="Arial" pitchFamily="34" charset="0"/>
              </a:rPr>
              <a:t>покоя,</a:t>
            </a:r>
          </a:p>
          <a:p>
            <a:pPr algn="l">
              <a:lnSpc>
                <a:spcPct val="107000"/>
              </a:lnSpc>
              <a:spcAft>
                <a:spcPts val="800"/>
              </a:spcAft>
            </a:pPr>
            <a:r>
              <a:rPr lang="ru-RU" sz="6000" dirty="0">
                <a:latin typeface="Arial" pitchFamily="34" charset="0"/>
                <a:ea typeface="Calibri"/>
                <a:cs typeface="Arial" pitchFamily="34" charset="0"/>
              </a:rPr>
              <a:t>День блаженства, </a:t>
            </a:r>
            <a:r>
              <a:rPr lang="ru-RU" sz="6000" dirty="0" smtClean="0">
                <a:latin typeface="Arial" pitchFamily="34" charset="0"/>
                <a:ea typeface="Calibri"/>
                <a:cs typeface="Arial" pitchFamily="34" charset="0"/>
              </a:rPr>
              <a:t>Красоты</a:t>
            </a:r>
            <a:r>
              <a:rPr lang="ru-RU" sz="6000" dirty="0" smtClean="0">
                <a:latin typeface="Arial" pitchFamily="34" charset="0"/>
                <a:ea typeface="Calibri"/>
                <a:cs typeface="Arial" pitchFamily="34" charset="0"/>
              </a:rPr>
              <a:t>,</a:t>
            </a:r>
            <a:endParaRPr lang="ru-RU" sz="6000" dirty="0">
              <a:latin typeface="Arial" pitchFamily="34" charset="0"/>
              <a:ea typeface="Calibri"/>
              <a:cs typeface="Arial" pitchFamily="34" charset="0"/>
            </a:endParaRPr>
          </a:p>
        </p:txBody>
      </p:sp>
    </p:spTree>
    <p:extLst>
      <p:ext uri="{BB962C8B-B14F-4D97-AF65-F5344CB8AC3E}">
        <p14:creationId xmlns:p14="http://schemas.microsoft.com/office/powerpoint/2010/main" val="1540559170"/>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2178121" y="480774"/>
            <a:ext cx="6965879"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endParaRPr lang="ru-RU" sz="2475" b="1" dirty="0">
              <a:solidFill>
                <a:schemeClr val="tx1"/>
              </a:solidFill>
              <a:latin typeface="Arial"/>
              <a:cs typeface="Arial"/>
            </a:endParaRPr>
          </a:p>
        </p:txBody>
      </p:sp>
      <p:sp>
        <p:nvSpPr>
          <p:cNvPr id="3" name="Прямоугольник 2"/>
          <p:cNvSpPr/>
          <p:nvPr/>
        </p:nvSpPr>
        <p:spPr>
          <a:xfrm>
            <a:off x="2178121" y="330925"/>
            <a:ext cx="6843959" cy="4146776"/>
          </a:xfrm>
          <a:prstGeom prst="rect">
            <a:avLst/>
          </a:prstGeom>
        </p:spPr>
        <p:txBody>
          <a:bodyPr wrap="square">
            <a:spAutoFit/>
          </a:bodyPr>
          <a:lstStyle/>
          <a:p>
            <a:pPr lvl="0" algn="l">
              <a:lnSpc>
                <a:spcPct val="107000"/>
              </a:lnSpc>
              <a:spcAft>
                <a:spcPts val="800"/>
              </a:spcAft>
            </a:pPr>
            <a:r>
              <a:rPr lang="ru-RU" sz="6000" dirty="0">
                <a:latin typeface="Arial" pitchFamily="34" charset="0"/>
                <a:ea typeface="Calibri"/>
                <a:cs typeface="Arial" pitchFamily="34" charset="0"/>
              </a:rPr>
              <a:t>Мир, покой, </a:t>
            </a:r>
            <a:r>
              <a:rPr lang="ru-RU" sz="6000" dirty="0" smtClean="0">
                <a:latin typeface="Arial" pitchFamily="34" charset="0"/>
                <a:ea typeface="Calibri"/>
                <a:cs typeface="Arial" pitchFamily="34" charset="0"/>
              </a:rPr>
              <a:t>Благословенье</a:t>
            </a:r>
            <a:endParaRPr lang="ru-RU" sz="6000" dirty="0">
              <a:latin typeface="Arial" pitchFamily="34" charset="0"/>
              <a:ea typeface="Calibri"/>
              <a:cs typeface="Arial" pitchFamily="34" charset="0"/>
            </a:endParaRPr>
          </a:p>
          <a:p>
            <a:pPr lvl="0" algn="l">
              <a:lnSpc>
                <a:spcPct val="107000"/>
              </a:lnSpc>
              <a:spcAft>
                <a:spcPts val="800"/>
              </a:spcAft>
            </a:pPr>
            <a:r>
              <a:rPr lang="ru-RU" sz="6000" dirty="0">
                <a:latin typeface="Arial" pitchFamily="34" charset="0"/>
                <a:ea typeface="Calibri"/>
                <a:cs typeface="Arial" pitchFamily="34" charset="0"/>
              </a:rPr>
              <a:t>В этот день </a:t>
            </a:r>
            <a:r>
              <a:rPr lang="ru-RU" sz="6000" dirty="0" smtClean="0">
                <a:latin typeface="Arial" pitchFamily="34" charset="0"/>
                <a:ea typeface="Calibri"/>
                <a:cs typeface="Arial" pitchFamily="34" charset="0"/>
              </a:rPr>
              <a:t>Несёшь </a:t>
            </a:r>
            <a:r>
              <a:rPr lang="ru-RU" sz="6000" dirty="0">
                <a:latin typeface="Arial" pitchFamily="34" charset="0"/>
                <a:ea typeface="Calibri"/>
                <a:cs typeface="Arial" pitchFamily="34" charset="0"/>
              </a:rPr>
              <a:t>нам ты.</a:t>
            </a:r>
          </a:p>
        </p:txBody>
      </p:sp>
    </p:spTree>
    <p:extLst>
      <p:ext uri="{BB962C8B-B14F-4D97-AF65-F5344CB8AC3E}">
        <p14:creationId xmlns:p14="http://schemas.microsoft.com/office/powerpoint/2010/main" val="3541966549"/>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36691" y="425131"/>
            <a:ext cx="8343382"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endParaRPr lang="ru-RU" sz="4000" b="1" dirty="0">
              <a:solidFill>
                <a:schemeClr val="tx1"/>
              </a:solidFill>
              <a:latin typeface="Arial"/>
              <a:cs typeface="Arial"/>
            </a:endParaRPr>
          </a:p>
        </p:txBody>
      </p:sp>
      <p:sp>
        <p:nvSpPr>
          <p:cNvPr id="3" name="Прямоугольник 2"/>
          <p:cNvSpPr/>
          <p:nvPr/>
        </p:nvSpPr>
        <p:spPr>
          <a:xfrm>
            <a:off x="339635" y="227035"/>
            <a:ext cx="8665028" cy="4146776"/>
          </a:xfrm>
          <a:prstGeom prst="rect">
            <a:avLst/>
          </a:prstGeom>
        </p:spPr>
        <p:txBody>
          <a:bodyPr wrap="square">
            <a:spAutoFit/>
          </a:bodyPr>
          <a:lstStyle/>
          <a:p>
            <a:pPr algn="l">
              <a:lnSpc>
                <a:spcPct val="107000"/>
              </a:lnSpc>
              <a:spcAft>
                <a:spcPts val="800"/>
              </a:spcAft>
            </a:pPr>
            <a:r>
              <a:rPr lang="ru-RU" sz="6000" dirty="0">
                <a:latin typeface="Arial" pitchFamily="34" charset="0"/>
                <a:ea typeface="Calibri"/>
                <a:cs typeface="Arial" pitchFamily="34" charset="0"/>
              </a:rPr>
              <a:t>Бог по мудрости </a:t>
            </a:r>
            <a:r>
              <a:rPr lang="ru-RU" sz="6000" dirty="0" smtClean="0">
                <a:latin typeface="Arial" pitchFamily="34" charset="0"/>
                <a:ea typeface="Calibri"/>
                <a:cs typeface="Arial" pitchFamily="34" charset="0"/>
              </a:rPr>
              <a:t>Великой</a:t>
            </a:r>
            <a:endParaRPr lang="ru-RU" sz="6000" dirty="0">
              <a:latin typeface="Arial" pitchFamily="34" charset="0"/>
              <a:ea typeface="Calibri"/>
              <a:cs typeface="Arial" pitchFamily="34" charset="0"/>
            </a:endParaRPr>
          </a:p>
          <a:p>
            <a:pPr algn="l">
              <a:lnSpc>
                <a:spcPct val="107000"/>
              </a:lnSpc>
              <a:spcAft>
                <a:spcPts val="800"/>
              </a:spcAft>
            </a:pPr>
            <a:r>
              <a:rPr lang="ru-RU" sz="6000" dirty="0">
                <a:latin typeface="Arial" pitchFamily="34" charset="0"/>
                <a:ea typeface="Calibri"/>
                <a:cs typeface="Arial" pitchFamily="34" charset="0"/>
              </a:rPr>
              <a:t>Дал нам этот </a:t>
            </a:r>
            <a:r>
              <a:rPr lang="ru-RU" sz="6000" dirty="0" smtClean="0">
                <a:latin typeface="Arial" pitchFamily="34" charset="0"/>
                <a:ea typeface="Calibri"/>
                <a:cs typeface="Arial" pitchFamily="34" charset="0"/>
              </a:rPr>
              <a:t/>
            </a:r>
            <a:br>
              <a:rPr lang="ru-RU" sz="6000" dirty="0" smtClean="0">
                <a:latin typeface="Arial" pitchFamily="34" charset="0"/>
                <a:ea typeface="Calibri"/>
                <a:cs typeface="Arial" pitchFamily="34" charset="0"/>
              </a:rPr>
            </a:br>
            <a:r>
              <a:rPr lang="ru-RU" sz="6000" dirty="0" smtClean="0">
                <a:latin typeface="Arial" pitchFamily="34" charset="0"/>
                <a:ea typeface="Calibri"/>
                <a:cs typeface="Arial" pitchFamily="34" charset="0"/>
              </a:rPr>
              <a:t>День </a:t>
            </a:r>
            <a:r>
              <a:rPr lang="ru-RU" sz="6000" dirty="0">
                <a:latin typeface="Arial" pitchFamily="34" charset="0"/>
                <a:ea typeface="Calibri"/>
                <a:cs typeface="Arial" pitchFamily="34" charset="0"/>
              </a:rPr>
              <a:t>святой, </a:t>
            </a:r>
          </a:p>
        </p:txBody>
      </p:sp>
    </p:spTree>
    <p:extLst>
      <p:ext uri="{BB962C8B-B14F-4D97-AF65-F5344CB8AC3E}">
        <p14:creationId xmlns:p14="http://schemas.microsoft.com/office/powerpoint/2010/main" val="2117235664"/>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2178121" y="480774"/>
            <a:ext cx="6965879"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lvl="0" algn="l" defTabSz="309563">
              <a:lnSpc>
                <a:spcPct val="107000"/>
              </a:lnSpc>
              <a:spcAft>
                <a:spcPts val="800"/>
              </a:spcAft>
            </a:pPr>
            <a:r>
              <a:rPr lang="ru-RU" sz="6000" b="1" dirty="0">
                <a:latin typeface="Arial" pitchFamily="34" charset="0"/>
                <a:ea typeface="Calibri"/>
                <a:cs typeface="Arial" pitchFamily="34" charset="0"/>
              </a:rPr>
              <a:t>Чтобы мы, как Сам Создатель, </a:t>
            </a:r>
          </a:p>
          <a:p>
            <a:pPr lvl="0" algn="l" defTabSz="309563">
              <a:lnSpc>
                <a:spcPct val="107000"/>
              </a:lnSpc>
              <a:spcAft>
                <a:spcPts val="800"/>
              </a:spcAft>
            </a:pPr>
            <a:r>
              <a:rPr lang="ru-RU" sz="6000" b="1" dirty="0">
                <a:latin typeface="Arial" pitchFamily="34" charset="0"/>
                <a:ea typeface="Calibri"/>
                <a:cs typeface="Arial" pitchFamily="34" charset="0"/>
              </a:rPr>
              <a:t>Отдыхали в день </a:t>
            </a:r>
            <a:r>
              <a:rPr lang="ru-RU" sz="6000" b="1" dirty="0" smtClean="0">
                <a:latin typeface="Arial" pitchFamily="34" charset="0"/>
                <a:ea typeface="Calibri"/>
                <a:cs typeface="Arial" pitchFamily="34" charset="0"/>
              </a:rPr>
              <a:t>Седьмой</a:t>
            </a:r>
            <a:r>
              <a:rPr lang="ru-RU" sz="6000" b="1" dirty="0">
                <a:latin typeface="Arial" pitchFamily="34" charset="0"/>
                <a:ea typeface="Calibri"/>
                <a:cs typeface="Arial" pitchFamily="34" charset="0"/>
              </a:rPr>
              <a:t>.</a:t>
            </a:r>
          </a:p>
        </p:txBody>
      </p:sp>
    </p:spTree>
    <p:extLst>
      <p:ext uri="{BB962C8B-B14F-4D97-AF65-F5344CB8AC3E}">
        <p14:creationId xmlns:p14="http://schemas.microsoft.com/office/powerpoint/2010/main" val="3435401505"/>
      </p:ext>
    </p:extLst>
  </p:cSld>
  <p:clrMapOvr>
    <a:masterClrMapping/>
  </p:clrMapOvr>
  <p:transition xmlns:p14="http://schemas.microsoft.com/office/powerpoint/2010/mai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348343" y="227036"/>
            <a:ext cx="8418478" cy="401554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07000"/>
              </a:lnSpc>
              <a:spcAft>
                <a:spcPts val="800"/>
              </a:spcAft>
            </a:pPr>
            <a:r>
              <a:rPr lang="ru-RU" sz="6000" b="1" dirty="0">
                <a:latin typeface="Arial" pitchFamily="34" charset="0"/>
                <a:ea typeface="Calibri"/>
                <a:cs typeface="Arial" pitchFamily="34" charset="0"/>
              </a:rPr>
              <a:t>Шесть дней Бог дал </a:t>
            </a:r>
            <a:r>
              <a:rPr lang="ru-RU" sz="6000" b="1" dirty="0" smtClean="0">
                <a:latin typeface="Arial" pitchFamily="34" charset="0"/>
                <a:ea typeface="Calibri"/>
                <a:cs typeface="Arial" pitchFamily="34" charset="0"/>
              </a:rPr>
              <a:t>Для </a:t>
            </a:r>
            <a:r>
              <a:rPr lang="ru-RU" sz="6000" b="1" dirty="0">
                <a:latin typeface="Arial" pitchFamily="34" charset="0"/>
                <a:ea typeface="Calibri"/>
                <a:cs typeface="Arial" pitchFamily="34" charset="0"/>
              </a:rPr>
              <a:t>работы,</a:t>
            </a:r>
          </a:p>
          <a:p>
            <a:pPr algn="l">
              <a:lnSpc>
                <a:spcPct val="107000"/>
              </a:lnSpc>
              <a:spcAft>
                <a:spcPts val="800"/>
              </a:spcAft>
            </a:pPr>
            <a:r>
              <a:rPr lang="ru-RU" sz="6000" b="1" dirty="0">
                <a:latin typeface="Arial" pitchFamily="34" charset="0"/>
                <a:ea typeface="Calibri"/>
                <a:cs typeface="Arial" pitchFamily="34" charset="0"/>
              </a:rPr>
              <a:t>Повседневного </a:t>
            </a:r>
            <a:r>
              <a:rPr lang="ru-RU" sz="6000" b="1" dirty="0" smtClean="0">
                <a:latin typeface="Arial" pitchFamily="34" charset="0"/>
                <a:ea typeface="Calibri"/>
                <a:cs typeface="Arial" pitchFamily="34" charset="0"/>
              </a:rPr>
              <a:t>Труда</a:t>
            </a:r>
            <a:r>
              <a:rPr lang="ru-RU" sz="6000" b="1" dirty="0">
                <a:latin typeface="Arial" pitchFamily="34" charset="0"/>
                <a:ea typeface="Calibri"/>
                <a:cs typeface="Arial" pitchFamily="34" charset="0"/>
              </a:rPr>
              <a:t>.</a:t>
            </a:r>
          </a:p>
          <a:p>
            <a:pPr algn="l">
              <a:lnSpc>
                <a:spcPct val="107000"/>
              </a:lnSpc>
              <a:spcAft>
                <a:spcPts val="800"/>
              </a:spcAft>
            </a:pPr>
            <a:endParaRPr lang="ru-RU" sz="6000" b="1" dirty="0">
              <a:latin typeface="Arial" pitchFamily="34" charset="0"/>
              <a:ea typeface="Calibri"/>
              <a:cs typeface="Arial" pitchFamily="34" charset="0"/>
            </a:endParaRPr>
          </a:p>
        </p:txBody>
      </p:sp>
    </p:spTree>
    <p:extLst>
      <p:ext uri="{BB962C8B-B14F-4D97-AF65-F5344CB8AC3E}">
        <p14:creationId xmlns:p14="http://schemas.microsoft.com/office/powerpoint/2010/main" val="1852125536"/>
      </p:ext>
    </p:extLst>
  </p:cSld>
  <p:clrMapOvr>
    <a:masterClrMapping/>
  </p:clrMapOvr>
  <p:transition xmlns:p14="http://schemas.microsoft.com/office/powerpoint/2010/mai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04869"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887643" y="480774"/>
            <a:ext cx="7116533"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85000" lnSpcReduction="1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lvl="0" algn="l" defTabSz="309563">
              <a:lnSpc>
                <a:spcPct val="120000"/>
              </a:lnSpc>
            </a:pPr>
            <a:r>
              <a:rPr lang="ru-RU" sz="6000" b="1" dirty="0">
                <a:latin typeface="Arial" pitchFamily="34" charset="0"/>
                <a:ea typeface="Calibri"/>
                <a:cs typeface="Arial" pitchFamily="34" charset="0"/>
              </a:rPr>
              <a:t>А седьмой – </a:t>
            </a:r>
            <a:r>
              <a:rPr lang="ru-RU" sz="6000" b="1" dirty="0" smtClean="0">
                <a:latin typeface="Arial" pitchFamily="34" charset="0"/>
                <a:ea typeface="Calibri"/>
                <a:cs typeface="Arial" pitchFamily="34" charset="0"/>
              </a:rPr>
              <a:t>Святой</a:t>
            </a:r>
            <a:r>
              <a:rPr lang="ru-RU" sz="6000" b="1" dirty="0">
                <a:latin typeface="Arial" pitchFamily="34" charset="0"/>
                <a:ea typeface="Calibri"/>
                <a:cs typeface="Arial" pitchFamily="34" charset="0"/>
              </a:rPr>
              <a:t>, </a:t>
            </a:r>
            <a:endParaRPr lang="ru-RU" sz="6000" b="1" dirty="0" smtClean="0">
              <a:latin typeface="Arial" pitchFamily="34" charset="0"/>
              <a:ea typeface="Calibri"/>
              <a:cs typeface="Arial" pitchFamily="34" charset="0"/>
            </a:endParaRPr>
          </a:p>
          <a:p>
            <a:pPr lvl="0" algn="l" defTabSz="309563">
              <a:lnSpc>
                <a:spcPct val="120000"/>
              </a:lnSpc>
            </a:pPr>
            <a:r>
              <a:rPr lang="ru-RU" sz="6000" b="1" dirty="0">
                <a:latin typeface="Arial" pitchFamily="34" charset="0"/>
                <a:ea typeface="Calibri"/>
                <a:cs typeface="Arial" pitchFamily="34" charset="0"/>
              </a:rPr>
              <a:t>С</a:t>
            </a:r>
            <a:r>
              <a:rPr lang="ru-RU" sz="6000" b="1" dirty="0" smtClean="0">
                <a:latin typeface="Arial" pitchFamily="34" charset="0"/>
                <a:ea typeface="Calibri"/>
                <a:cs typeface="Arial" pitchFamily="34" charset="0"/>
              </a:rPr>
              <a:t>убботний</a:t>
            </a:r>
            <a:r>
              <a:rPr lang="ru-RU" sz="6000" b="1" dirty="0">
                <a:latin typeface="Arial" pitchFamily="34" charset="0"/>
                <a:ea typeface="Calibri"/>
                <a:cs typeface="Arial" pitchFamily="34" charset="0"/>
              </a:rPr>
              <a:t>, </a:t>
            </a:r>
            <a:r>
              <a:rPr lang="ru-RU" sz="6000" b="1" dirty="0">
                <a:latin typeface="Arial" pitchFamily="34" charset="0"/>
                <a:ea typeface="Calibri"/>
                <a:cs typeface="Arial" pitchFamily="34" charset="0"/>
              </a:rPr>
              <a:t>–</a:t>
            </a:r>
            <a:endParaRPr lang="ru-RU" sz="6000" b="1" dirty="0">
              <a:latin typeface="Arial" pitchFamily="34" charset="0"/>
              <a:ea typeface="Calibri"/>
              <a:cs typeface="Arial" pitchFamily="34" charset="0"/>
            </a:endParaRPr>
          </a:p>
          <a:p>
            <a:pPr lvl="0" algn="l" defTabSz="309563">
              <a:lnSpc>
                <a:spcPct val="120000"/>
              </a:lnSpc>
            </a:pPr>
            <a:r>
              <a:rPr lang="ru-RU" sz="6000" b="1" dirty="0">
                <a:latin typeface="Arial" pitchFamily="34" charset="0"/>
                <a:ea typeface="Calibri"/>
                <a:cs typeface="Arial" pitchFamily="34" charset="0"/>
              </a:rPr>
              <a:t>Для хваления Творца.</a:t>
            </a:r>
          </a:p>
        </p:txBody>
      </p:sp>
    </p:spTree>
    <p:extLst>
      <p:ext uri="{BB962C8B-B14F-4D97-AF65-F5344CB8AC3E}">
        <p14:creationId xmlns:p14="http://schemas.microsoft.com/office/powerpoint/2010/main" val="3820415665"/>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1489</TotalTime>
  <Words>154</Words>
  <Application>Microsoft Macintosh PowerPoint</Application>
  <PresentationFormat>On-screen Show (16:9)</PresentationFormat>
  <Paragraphs>38</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82</cp:revision>
  <dcterms:modified xsi:type="dcterms:W3CDTF">2020-10-23T17:23:36Z</dcterms:modified>
</cp:coreProperties>
</file>