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55B5A-58D9-424E-B956-4A2EA3AADF4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D5A7A-3FD2-4A6B-9A4A-32FE33777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0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39CB-8ED5-4F41-8E12-5314966EB85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3033-26DB-45A8-A319-C2965587A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03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39CB-8ED5-4F41-8E12-5314966EB85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3033-26DB-45A8-A319-C2965587A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87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39CB-8ED5-4F41-8E12-5314966EB85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3033-26DB-45A8-A319-C2965587A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18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39CB-8ED5-4F41-8E12-5314966EB85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3033-26DB-45A8-A319-C2965587A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8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39CB-8ED5-4F41-8E12-5314966EB85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3033-26DB-45A8-A319-C2965587A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1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39CB-8ED5-4F41-8E12-5314966EB85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3033-26DB-45A8-A319-C2965587A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7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39CB-8ED5-4F41-8E12-5314966EB85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3033-26DB-45A8-A319-C2965587A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5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39CB-8ED5-4F41-8E12-5314966EB85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3033-26DB-45A8-A319-C2965587A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39CB-8ED5-4F41-8E12-5314966EB85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3033-26DB-45A8-A319-C2965587A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21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39CB-8ED5-4F41-8E12-5314966EB85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3033-26DB-45A8-A319-C2965587A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49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39CB-8ED5-4F41-8E12-5314966EB85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3033-26DB-45A8-A319-C2965587A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2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339CB-8ED5-4F41-8E12-5314966EB85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43033-26DB-45A8-A319-C2965587A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09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76" y="4551918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9739" y="1155468"/>
            <a:ext cx="6408712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i="1" dirty="0">
                <a:solidFill>
                  <a:schemeClr val="tx2">
                    <a:lumMod val="50000"/>
                  </a:schemeClr>
                </a:solidFill>
              </a:rPr>
              <a:t>Ты помни субботу</a:t>
            </a:r>
            <a:endParaRPr lang="en-US" sz="7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51" y="4365105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36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86475" y="404806"/>
            <a:ext cx="10327952" cy="577543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000" spc="-15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1 куплет</a:t>
            </a: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Ты помни субботу,</a:t>
            </a: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Сей день святой и чти его.</a:t>
            </a: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Оставь все заботы,</a:t>
            </a: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Войди в покой вместе с Христом.</a:t>
            </a:r>
            <a:endParaRPr lang="ru-RU" sz="6000" b="1" spc="-15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5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46864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32514" y="1359051"/>
            <a:ext cx="8229600" cy="413989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Воздай хваленье </a:t>
            </a:r>
          </a:p>
          <a:p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 все Его пути.</a:t>
            </a:r>
          </a:p>
          <a:p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Бог подарил субботу – </a:t>
            </a:r>
          </a:p>
          <a:p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Ее святи.</a:t>
            </a:r>
          </a:p>
        </p:txBody>
      </p:sp>
    </p:spTree>
    <p:extLst>
      <p:ext uri="{BB962C8B-B14F-4D97-AF65-F5344CB8AC3E}">
        <p14:creationId xmlns:p14="http://schemas.microsoft.com/office/powerpoint/2010/main" val="28884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34633" y="280878"/>
            <a:ext cx="9255528" cy="629624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i="1" dirty="0">
                <a:solidFill>
                  <a:schemeClr val="tx2">
                    <a:lumMod val="50000"/>
                  </a:schemeClr>
                </a:solidFill>
              </a:rPr>
              <a:t>2 куплет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 субботу придите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С благодареньем почтить Творца.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К Нему вознесите восторг хваленья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 своих сердцах.</a:t>
            </a:r>
          </a:p>
        </p:txBody>
      </p:sp>
    </p:spTree>
    <p:extLst>
      <p:ext uri="{BB962C8B-B14F-4D97-AF65-F5344CB8AC3E}">
        <p14:creationId xmlns:p14="http://schemas.microsoft.com/office/powerpoint/2010/main" val="258675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25450" y="1378973"/>
            <a:ext cx="9719552" cy="4100053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dirty="0">
                <a:solidFill>
                  <a:schemeClr val="tx2">
                    <a:lumMod val="50000"/>
                  </a:schemeClr>
                </a:solidFill>
              </a:rPr>
              <a:t>Ему вся слава!</a:t>
            </a:r>
          </a:p>
          <a:p>
            <a:r>
              <a:rPr lang="ru-RU" sz="6600" b="1" dirty="0">
                <a:solidFill>
                  <a:schemeClr val="tx2">
                    <a:lumMod val="50000"/>
                  </a:schemeClr>
                </a:solidFill>
              </a:rPr>
              <a:t>Он – вечный Царь любви.</a:t>
            </a:r>
          </a:p>
          <a:p>
            <a:r>
              <a:rPr lang="ru-RU" sz="6600" b="1" dirty="0">
                <a:solidFill>
                  <a:schemeClr val="tx2">
                    <a:lumMod val="50000"/>
                  </a:schemeClr>
                </a:solidFill>
              </a:rPr>
              <a:t>Бог подарил субботу – </a:t>
            </a:r>
          </a:p>
          <a:p>
            <a:r>
              <a:rPr lang="ru-RU" sz="6600" b="1" dirty="0">
                <a:solidFill>
                  <a:schemeClr val="tx2">
                    <a:lumMod val="50000"/>
                  </a:schemeClr>
                </a:solidFill>
              </a:rPr>
              <a:t>Ее святи.</a:t>
            </a:r>
          </a:p>
        </p:txBody>
      </p:sp>
    </p:spTree>
    <p:extLst>
      <p:ext uri="{BB962C8B-B14F-4D97-AF65-F5344CB8AC3E}">
        <p14:creationId xmlns:p14="http://schemas.microsoft.com/office/powerpoint/2010/main" val="2623810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78</Words>
  <Application>Microsoft Office PowerPoint</Application>
  <PresentationFormat>Широкоэкранный</PresentationFormat>
  <Paragraphs>20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Выговская</dc:creator>
  <cp:lastModifiedBy>Яна Выговская</cp:lastModifiedBy>
  <cp:revision>2</cp:revision>
  <dcterms:created xsi:type="dcterms:W3CDTF">2020-10-21T16:25:11Z</dcterms:created>
  <dcterms:modified xsi:type="dcterms:W3CDTF">2020-10-21T16:39:48Z</dcterms:modified>
</cp:coreProperties>
</file>