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2F79C-C675-4143-BBE1-991386AD8409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47B71-2002-42A8-B628-27A7BACB6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70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8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6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36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674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8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2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9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4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4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6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30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69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23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50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21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89E9-C272-44AC-BA0F-C1ECF698F07B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8D79E-FAE9-4829-9000-902C9F5C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3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Slide 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446" y="-23567"/>
            <a:ext cx="12192000" cy="688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 descr="righ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0" y="-17669"/>
            <a:ext cx="3268869" cy="6881568"/>
          </a:xfrm>
          <a:prstGeom prst="rect">
            <a:avLst/>
          </a:prstGeom>
        </p:spPr>
      </p:pic>
      <p:pic>
        <p:nvPicPr>
          <p:cNvPr id="6" name="Picture 5" descr="Источник хвалы_ОБЛОЖКА_final_01_.jpg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547" y="3958994"/>
            <a:ext cx="1755328" cy="2530005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2000"/>
              </a:prstClr>
            </a:outerShdw>
          </a:effectLst>
        </p:spPr>
      </p:pic>
      <p:sp>
        <p:nvSpPr>
          <p:cNvPr id="8" name="Biblical and Theological Foundations for…">
            <a:extLst>
              <a:ext uri="{FF2B5EF4-FFF2-40B4-BE49-F238E27FC236}">
                <a16:creationId xmlns:a16="http://schemas.microsoft.com/office/drawing/2014/main" xmlns="" id="{E4438512-FB30-8240-9BEE-8A05FE64B54F}"/>
              </a:ext>
            </a:extLst>
          </p:cNvPr>
          <p:cNvSpPr txBox="1">
            <a:spLocks/>
          </p:cNvSpPr>
          <p:nvPr/>
        </p:nvSpPr>
        <p:spPr>
          <a:xfrm>
            <a:off x="1681229" y="428291"/>
            <a:ext cx="8932434" cy="24479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  <a:defRPr sz="11100" b="1" i="0">
                <a:solidFill>
                  <a:srgbClr val="FEBF2E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8000" b="1" i="1" dirty="0">
                <a:solidFill>
                  <a:schemeClr val="tx1">
                    <a:lumMod val="95000"/>
                    <a:lumOff val="5000"/>
                  </a:schemeClr>
                </a:solidFill>
                <a:sym typeface="Calibri"/>
              </a:rPr>
              <a:t>Субботний день, Господом данный</a:t>
            </a:r>
            <a:endParaRPr lang="bg-BG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Picture 3" descr="Источник хвалы_ОБЛОЖКА_final_03_.jpg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87" y="3286585"/>
            <a:ext cx="1749887" cy="2522163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  <p:pic>
        <p:nvPicPr>
          <p:cNvPr id="5" name="Picture 4" descr="Источник хвалы_ОБЛОЖКА_final_02_.jpg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386" y="4060435"/>
            <a:ext cx="1766465" cy="2546056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151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017334" y="547589"/>
            <a:ext cx="1025435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 fontScale="85000" lnSpcReduction="2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6000" b="1" dirty="0"/>
              <a:t>Субботний день, Господом данный,</a:t>
            </a:r>
          </a:p>
          <a:p>
            <a:pPr algn="l"/>
            <a:r>
              <a:rPr lang="ru-RU" sz="6000" b="1" dirty="0"/>
              <a:t>Приносит нам радость, покой;</a:t>
            </a:r>
          </a:p>
          <a:p>
            <a:pPr algn="l"/>
            <a:r>
              <a:rPr lang="ru-RU" sz="6000" b="1" dirty="0"/>
              <a:t>Сегодня все, старый и малый</a:t>
            </a:r>
          </a:p>
          <a:p>
            <a:pPr algn="l"/>
            <a:r>
              <a:rPr lang="ru-RU" sz="6000" b="1" dirty="0"/>
              <a:t>Ликуют всем сердцем, душой.</a:t>
            </a:r>
          </a:p>
          <a:p>
            <a:pPr algn="l"/>
            <a:r>
              <a:rPr lang="ru-RU" sz="6000" b="1" dirty="0"/>
              <a:t>И в веянье тихом зефира,</a:t>
            </a:r>
          </a:p>
          <a:p>
            <a:pPr algn="l"/>
            <a:r>
              <a:rPr lang="ru-RU" sz="6000" b="1" dirty="0"/>
              <a:t>И в бурной грозе слышен глас,</a:t>
            </a:r>
          </a:p>
        </p:txBody>
      </p:sp>
    </p:spTree>
    <p:extLst>
      <p:ext uri="{BB962C8B-B14F-4D97-AF65-F5344CB8AC3E}">
        <p14:creationId xmlns:p14="http://schemas.microsoft.com/office/powerpoint/2010/main" val="14827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726741" y="490907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 lnSpcReduction="1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5000" b="1" dirty="0"/>
              <a:t>То Божье вещанье для мира,</a:t>
            </a:r>
          </a:p>
          <a:p>
            <a:pPr algn="l"/>
            <a:r>
              <a:rPr lang="ru-RU" sz="5000" b="1" dirty="0"/>
              <a:t>Призыв то к спасенью для нас.</a:t>
            </a:r>
          </a:p>
          <a:p>
            <a:pPr algn="l"/>
            <a:r>
              <a:rPr lang="ru-RU" sz="5000" b="1" dirty="0"/>
              <a:t>В сей жизни превратностей много,</a:t>
            </a:r>
          </a:p>
          <a:p>
            <a:pPr algn="l"/>
            <a:r>
              <a:rPr lang="ru-RU" sz="5000" b="1" dirty="0"/>
              <a:t>Где радость сменяет печаль,</a:t>
            </a:r>
          </a:p>
          <a:p>
            <a:pPr algn="l"/>
            <a:r>
              <a:rPr lang="ru-RU" sz="5000" b="1" dirty="0"/>
              <a:t>Но милость у нашего Бога.</a:t>
            </a:r>
          </a:p>
          <a:p>
            <a:pPr algn="l"/>
            <a:r>
              <a:rPr lang="ru-RU" sz="5000" b="1" dirty="0"/>
              <a:t>О, если б весь мир, то узнал!</a:t>
            </a:r>
          </a:p>
        </p:txBody>
      </p:sp>
    </p:spTree>
    <p:extLst>
      <p:ext uri="{BB962C8B-B14F-4D97-AF65-F5344CB8AC3E}">
        <p14:creationId xmlns:p14="http://schemas.microsoft.com/office/powerpoint/2010/main" val="273467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017334" y="547589"/>
            <a:ext cx="1025435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5000" b="1" dirty="0"/>
              <a:t>Сегодня я весь в восхищенье,</a:t>
            </a:r>
          </a:p>
          <a:p>
            <a:pPr algn="l"/>
            <a:r>
              <a:rPr lang="ru-RU" sz="5000" b="1" dirty="0"/>
              <a:t>Я чувствую близость Творца,</a:t>
            </a:r>
          </a:p>
          <a:p>
            <a:pPr algn="l"/>
            <a:r>
              <a:rPr lang="ru-RU" sz="5000" b="1" dirty="0"/>
              <a:t>Я вижу в Господнем творенье</a:t>
            </a:r>
          </a:p>
          <a:p>
            <a:pPr algn="l"/>
            <a:r>
              <a:rPr lang="ru-RU" sz="5000" b="1" dirty="0"/>
              <a:t>Божественных сил чудеса:</a:t>
            </a:r>
          </a:p>
          <a:p>
            <a:pPr algn="l"/>
            <a:r>
              <a:rPr lang="ru-RU" sz="5000" b="1" dirty="0"/>
              <a:t>И звездочки в ярком сиянье,</a:t>
            </a:r>
          </a:p>
          <a:p>
            <a:pPr algn="l"/>
            <a:r>
              <a:rPr lang="ru-RU" sz="5000" b="1" dirty="0"/>
              <a:t>И тучи в небесной дали,</a:t>
            </a:r>
          </a:p>
        </p:txBody>
      </p:sp>
    </p:spTree>
    <p:extLst>
      <p:ext uri="{BB962C8B-B14F-4D97-AF65-F5344CB8AC3E}">
        <p14:creationId xmlns:p14="http://schemas.microsoft.com/office/powerpoint/2010/main" val="2508975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726741" y="302715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4800" b="1" dirty="0"/>
              <a:t>Безбрежного моря дыханье – </a:t>
            </a:r>
          </a:p>
          <a:p>
            <a:pPr algn="l"/>
            <a:r>
              <a:rPr lang="ru-RU" sz="4800" b="1" dirty="0"/>
              <a:t>Гласит все о Божьей любви.</a:t>
            </a:r>
          </a:p>
          <a:p>
            <a:pPr algn="l"/>
            <a:r>
              <a:rPr lang="ru-RU" sz="4800" b="1" dirty="0"/>
              <a:t>Могучий хор Божьих творений</a:t>
            </a:r>
          </a:p>
          <a:p>
            <a:pPr algn="l"/>
            <a:r>
              <a:rPr lang="ru-RU" sz="4800" b="1" dirty="0"/>
              <a:t>Гимн славы поет без конца – </a:t>
            </a:r>
          </a:p>
          <a:p>
            <a:pPr algn="l"/>
            <a:r>
              <a:rPr lang="ru-RU" sz="4800" b="1" dirty="0"/>
              <a:t>В день памятный, дивный, священный</a:t>
            </a:r>
          </a:p>
          <a:p>
            <a:pPr algn="l"/>
            <a:r>
              <a:rPr lang="ru-RU" sz="4800" b="1" dirty="0"/>
              <a:t>Творенье прославит Творца.</a:t>
            </a:r>
          </a:p>
        </p:txBody>
      </p:sp>
    </p:spTree>
    <p:extLst>
      <p:ext uri="{BB962C8B-B14F-4D97-AF65-F5344CB8AC3E}">
        <p14:creationId xmlns:p14="http://schemas.microsoft.com/office/powerpoint/2010/main" val="1173404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145</Words>
  <Application>Microsoft Office PowerPoint</Application>
  <PresentationFormat>Широкоэкранный</PresentationFormat>
  <Paragraphs>25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Выговская</dc:creator>
  <cp:lastModifiedBy>Яна Выговская</cp:lastModifiedBy>
  <cp:revision>2</cp:revision>
  <dcterms:created xsi:type="dcterms:W3CDTF">2020-10-22T12:17:45Z</dcterms:created>
  <dcterms:modified xsi:type="dcterms:W3CDTF">2020-10-22T12:24:44Z</dcterms:modified>
</cp:coreProperties>
</file>