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609" autoAdjust="0"/>
  </p:normalViewPr>
  <p:slideViewPr>
    <p:cSldViewPr snapToGrid="0">
      <p:cViewPr varScale="1">
        <p:scale>
          <a:sx n="55" d="100"/>
          <a:sy n="55" d="100"/>
        </p:scale>
        <p:origin x="127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0F1D52-2FC7-4AE7-BC0D-A586C5BE9834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76312A-AF06-47E7-BAEF-689C9A03C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845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582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318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442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005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87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541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381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D12D-055D-4ACB-9675-2E366E45A9D5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9BB0-2EAF-4B54-BD4C-07744F499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77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D12D-055D-4ACB-9675-2E366E45A9D5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9BB0-2EAF-4B54-BD4C-07744F499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615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D12D-055D-4ACB-9675-2E366E45A9D5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9BB0-2EAF-4B54-BD4C-07744F499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50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D12D-055D-4ACB-9675-2E366E45A9D5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9BB0-2EAF-4B54-BD4C-07744F499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84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D12D-055D-4ACB-9675-2E366E45A9D5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9BB0-2EAF-4B54-BD4C-07744F499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818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D12D-055D-4ACB-9675-2E366E45A9D5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9BB0-2EAF-4B54-BD4C-07744F499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764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D12D-055D-4ACB-9675-2E366E45A9D5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9BB0-2EAF-4B54-BD4C-07744F499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38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D12D-055D-4ACB-9675-2E366E45A9D5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9BB0-2EAF-4B54-BD4C-07744F499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74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D12D-055D-4ACB-9675-2E366E45A9D5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9BB0-2EAF-4B54-BD4C-07744F499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27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D12D-055D-4ACB-9675-2E366E45A9D5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9BB0-2EAF-4B54-BD4C-07744F499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578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D12D-055D-4ACB-9675-2E366E45A9D5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9BB0-2EAF-4B54-BD4C-07744F499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047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3D12D-055D-4ACB-9675-2E366E45A9D5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09BB0-2EAF-4B54-BD4C-07744F499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45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microsoft.com/office/2007/relationships/hdphoto" Target="../media/hdphoto3.wdp"/><Relationship Id="rId5" Type="http://schemas.openxmlformats.org/officeDocument/2006/relationships/image" Target="../media/image3.jpeg"/><Relationship Id="rId10" Type="http://schemas.openxmlformats.org/officeDocument/2006/relationships/image" Target="../media/image6.png"/><Relationship Id="rId4" Type="http://schemas.openxmlformats.org/officeDocument/2006/relationships/image" Target="../media/image2.jpg"/><Relationship Id="rId9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85" y="302715"/>
            <a:ext cx="966583" cy="867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 descr="Slide 5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008" y="2"/>
            <a:ext cx="12192000" cy="68815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1" descr="right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0" y="-17669"/>
            <a:ext cx="3268869" cy="6881568"/>
          </a:xfrm>
          <a:prstGeom prst="rect">
            <a:avLst/>
          </a:prstGeom>
        </p:spPr>
      </p:pic>
      <p:pic>
        <p:nvPicPr>
          <p:cNvPr id="6" name="Picture 5" descr="Источник хвалы_ОБЛОЖКА_final_01_.jpg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547" y="3958994"/>
            <a:ext cx="1755328" cy="2530005"/>
          </a:xfrm>
          <a:prstGeom prst="rect">
            <a:avLst/>
          </a:prstGeom>
          <a:ln>
            <a:noFill/>
          </a:ln>
          <a:effectLst>
            <a:outerShdw blurRad="215900" dist="177800" dir="8100000" algn="tr" rotWithShape="0">
              <a:prstClr val="black">
                <a:alpha val="42000"/>
              </a:prstClr>
            </a:outerShdw>
          </a:effectLst>
        </p:spPr>
      </p:pic>
      <p:sp>
        <p:nvSpPr>
          <p:cNvPr id="8" name="Biblical and Theological Foundations for…">
            <a:extLst>
              <a:ext uri="{FF2B5EF4-FFF2-40B4-BE49-F238E27FC236}">
                <a16:creationId xmlns:a16="http://schemas.microsoft.com/office/drawing/2014/main" xmlns="" id="{E4438512-FB30-8240-9BEE-8A05FE64B54F}"/>
              </a:ext>
            </a:extLst>
          </p:cNvPr>
          <p:cNvSpPr txBox="1">
            <a:spLocks/>
          </p:cNvSpPr>
          <p:nvPr/>
        </p:nvSpPr>
        <p:spPr>
          <a:xfrm>
            <a:off x="1634434" y="312431"/>
            <a:ext cx="8740263" cy="213072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buNone/>
              <a:defRPr sz="11100" b="1" i="0">
                <a:solidFill>
                  <a:srgbClr val="FEBF2E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ru-RU" sz="8000" b="1" i="1" dirty="0">
                <a:solidFill>
                  <a:schemeClr val="tx1">
                    <a:lumMod val="95000"/>
                    <a:lumOff val="5000"/>
                  </a:schemeClr>
                </a:solidFill>
                <a:sym typeface="Calibri"/>
              </a:rPr>
              <a:t>Памятными Бог соделал чудеса</a:t>
            </a:r>
            <a:endParaRPr lang="bg-BG" sz="6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pic>
        <p:nvPicPr>
          <p:cNvPr id="4" name="Picture 3" descr="Источник хвалы_ОБЛОЖКА_final_03_.jpg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59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687" y="3286585"/>
            <a:ext cx="1749887" cy="2522163"/>
          </a:xfrm>
          <a:prstGeom prst="rect">
            <a:avLst/>
          </a:prstGeom>
          <a:ln>
            <a:noFill/>
          </a:ln>
          <a:effectLst>
            <a:outerShdw blurRad="215900" dist="177800" dir="8100000" algn="tr" rotWithShape="0">
              <a:prstClr val="black">
                <a:alpha val="43000"/>
              </a:prstClr>
            </a:outerShdw>
          </a:effectLst>
        </p:spPr>
      </p:pic>
      <p:pic>
        <p:nvPicPr>
          <p:cNvPr id="5" name="Picture 4" descr="Источник хвалы_ОБЛОЖКА_final_02_.jpg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386" y="4060435"/>
            <a:ext cx="1766465" cy="2546056"/>
          </a:xfrm>
          <a:prstGeom prst="rect">
            <a:avLst/>
          </a:prstGeom>
          <a:ln>
            <a:noFill/>
          </a:ln>
          <a:effectLst>
            <a:outerShdw blurRad="215900" dist="177800" dir="8100000" algn="tr" rotWithShape="0">
              <a:prstClr val="black">
                <a:alpha val="4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35123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85" y="302715"/>
            <a:ext cx="966583" cy="867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Picture 1" descr="слайд 3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2715"/>
            <a:ext cx="12289019" cy="6972643"/>
          </a:xfrm>
          <a:prstGeom prst="rect">
            <a:avLst/>
          </a:prstGeom>
        </p:spPr>
      </p:pic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6B8ED59A-43B5-CF46-8C25-392AB85832A3}"/>
              </a:ext>
            </a:extLst>
          </p:cNvPr>
          <p:cNvSpPr txBox="1">
            <a:spLocks/>
          </p:cNvSpPr>
          <p:nvPr/>
        </p:nvSpPr>
        <p:spPr>
          <a:xfrm>
            <a:off x="867789" y="507432"/>
            <a:ext cx="10553440" cy="50207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5400" tIns="25400" rIns="25400" bIns="25400" anchor="t">
            <a:noAutofit/>
          </a:bodyPr>
          <a:lstStyle>
            <a:lvl1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ru-RU" sz="5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Памятными Бог соделал чудеса,</a:t>
            </a:r>
          </a:p>
          <a:p>
            <a:pPr algn="l"/>
            <a:r>
              <a:rPr lang="ru-RU" sz="5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Что Его десница в мире создала;</a:t>
            </a:r>
          </a:p>
          <a:p>
            <a:pPr algn="l"/>
            <a:r>
              <a:rPr lang="ru-RU" sz="5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Когда наш Творец в шесть дней все сотворил,</a:t>
            </a:r>
          </a:p>
          <a:p>
            <a:pPr algn="l"/>
            <a:r>
              <a:rPr lang="ru-RU" sz="5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день седьмой субботний от всех дел почил.</a:t>
            </a:r>
          </a:p>
          <a:p>
            <a:pPr algn="l" defTabSz="914377">
              <a:spcBef>
                <a:spcPts val="1800"/>
              </a:spcBef>
              <a:buClr>
                <a:srgbClr val="595959"/>
              </a:buClr>
            </a:pPr>
            <a:endParaRPr lang="ru-RU" sz="5000" b="1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036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85" y="302715"/>
            <a:ext cx="966583" cy="867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4" descr="righ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2" y="0"/>
            <a:ext cx="2904163" cy="6881568"/>
          </a:xfrm>
          <a:prstGeom prst="rect">
            <a:avLst/>
          </a:prstGeom>
        </p:spPr>
      </p:pic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6FDBC29A-CD02-8A4B-A371-19BB2054B008}"/>
              </a:ext>
            </a:extLst>
          </p:cNvPr>
          <p:cNvSpPr txBox="1">
            <a:spLocks/>
          </p:cNvSpPr>
          <p:nvPr/>
        </p:nvSpPr>
        <p:spPr>
          <a:xfrm>
            <a:off x="2904163" y="450169"/>
            <a:ext cx="6553736" cy="57355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5400" tIns="25400" rIns="25400" bIns="25400" anchor="t">
            <a:normAutofit/>
          </a:bodyPr>
          <a:lstStyle>
            <a:lvl1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Припев:</a:t>
            </a:r>
          </a:p>
          <a:p>
            <a:pPr algn="l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День </a:t>
            </a:r>
            <a:r>
              <a:rPr lang="ru-RU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святой субботний, друг мой, почитай,</a:t>
            </a:r>
          </a:p>
          <a:p>
            <a:pPr algn="l"/>
            <a:r>
              <a:rPr lang="ru-RU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Памятник Господень сердцем вспоминай.</a:t>
            </a:r>
          </a:p>
          <a:p>
            <a:pPr algn="l"/>
            <a:r>
              <a:rPr lang="ru-RU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Помни, как Он чудно сотворил</a:t>
            </a:r>
          </a:p>
          <a:p>
            <a:pPr algn="l"/>
            <a:r>
              <a:rPr lang="ru-RU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Мир великий наш и в день седьмой почил.</a:t>
            </a:r>
          </a:p>
          <a:p>
            <a:pPr algn="l" defTabSz="914377">
              <a:spcBef>
                <a:spcPts val="1800"/>
              </a:spcBef>
              <a:buClr>
                <a:srgbClr val="595959"/>
              </a:buClr>
            </a:pPr>
            <a:endParaRPr lang="ru-RU" sz="33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191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85" y="302715"/>
            <a:ext cx="966583" cy="867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Picture 1" descr="слайд 3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2715"/>
            <a:ext cx="12289019" cy="6972643"/>
          </a:xfrm>
          <a:prstGeom prst="rect">
            <a:avLst/>
          </a:prstGeom>
        </p:spPr>
      </p:pic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6B8ED59A-43B5-CF46-8C25-392AB85832A3}"/>
              </a:ext>
            </a:extLst>
          </p:cNvPr>
          <p:cNvSpPr txBox="1">
            <a:spLocks/>
          </p:cNvSpPr>
          <p:nvPr/>
        </p:nvSpPr>
        <p:spPr>
          <a:xfrm>
            <a:off x="867789" y="302715"/>
            <a:ext cx="10553440" cy="50207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5400" tIns="25400" rIns="25400" bIns="25400" anchor="t">
            <a:noAutofit/>
          </a:bodyPr>
          <a:lstStyle>
            <a:lvl1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ru-RU" sz="4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Памятник чудесный Бог установил,</a:t>
            </a:r>
          </a:p>
          <a:p>
            <a:pPr algn="l"/>
            <a:r>
              <a:rPr lang="ru-RU" sz="4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Памятник творенью, что Он сотворил;</a:t>
            </a:r>
          </a:p>
          <a:p>
            <a:pPr algn="l"/>
            <a:r>
              <a:rPr lang="ru-RU" sz="4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День седьмой субботний Сам Он отделил,</a:t>
            </a:r>
          </a:p>
          <a:p>
            <a:pPr algn="l"/>
            <a:r>
              <a:rPr lang="ru-RU" sz="4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 благословил его, и освятил.</a:t>
            </a:r>
          </a:p>
          <a:p>
            <a:pPr algn="l" defTabSz="914377">
              <a:spcBef>
                <a:spcPts val="1800"/>
              </a:spcBef>
              <a:buClr>
                <a:srgbClr val="595959"/>
              </a:buClr>
            </a:pPr>
            <a:endParaRPr lang="ru-RU" sz="5000" b="1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179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85" y="302715"/>
            <a:ext cx="966583" cy="867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4" descr="righ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2" y="0"/>
            <a:ext cx="2904163" cy="6881568"/>
          </a:xfrm>
          <a:prstGeom prst="rect">
            <a:avLst/>
          </a:prstGeom>
        </p:spPr>
      </p:pic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6FDBC29A-CD02-8A4B-A371-19BB2054B008}"/>
              </a:ext>
            </a:extLst>
          </p:cNvPr>
          <p:cNvSpPr txBox="1">
            <a:spLocks/>
          </p:cNvSpPr>
          <p:nvPr/>
        </p:nvSpPr>
        <p:spPr>
          <a:xfrm>
            <a:off x="2904163" y="450169"/>
            <a:ext cx="6553736" cy="57355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5400" tIns="25400" rIns="25400" bIns="25400" anchor="t">
            <a:normAutofit/>
          </a:bodyPr>
          <a:lstStyle>
            <a:lvl1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Припев:</a:t>
            </a:r>
          </a:p>
          <a:p>
            <a:pPr algn="l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День </a:t>
            </a:r>
            <a:r>
              <a:rPr lang="ru-RU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святой субботний, друг мой, почитай,</a:t>
            </a:r>
          </a:p>
          <a:p>
            <a:pPr algn="l"/>
            <a:r>
              <a:rPr lang="ru-RU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Памятник Господень сердцем вспоминай.</a:t>
            </a:r>
          </a:p>
          <a:p>
            <a:pPr algn="l"/>
            <a:r>
              <a:rPr lang="ru-RU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Помни, как Он чудно сотворил</a:t>
            </a:r>
          </a:p>
          <a:p>
            <a:pPr algn="l"/>
            <a:r>
              <a:rPr lang="ru-RU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Мир великий наш и в день седьмой почил.</a:t>
            </a:r>
          </a:p>
          <a:p>
            <a:pPr algn="l" defTabSz="914377">
              <a:spcBef>
                <a:spcPts val="1800"/>
              </a:spcBef>
              <a:buClr>
                <a:srgbClr val="595959"/>
              </a:buClr>
            </a:pPr>
            <a:endParaRPr lang="ru-RU" sz="33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6542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85" y="302715"/>
            <a:ext cx="966583" cy="867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Picture 1" descr="слайд 3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2715"/>
            <a:ext cx="12289019" cy="6972643"/>
          </a:xfrm>
          <a:prstGeom prst="rect">
            <a:avLst/>
          </a:prstGeom>
        </p:spPr>
      </p:pic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6B8ED59A-43B5-CF46-8C25-392AB85832A3}"/>
              </a:ext>
            </a:extLst>
          </p:cNvPr>
          <p:cNvSpPr txBox="1">
            <a:spLocks/>
          </p:cNvSpPr>
          <p:nvPr/>
        </p:nvSpPr>
        <p:spPr>
          <a:xfrm>
            <a:off x="677319" y="302715"/>
            <a:ext cx="10934379" cy="50207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5400" tIns="25400" rIns="25400" bIns="25400" anchor="t">
            <a:noAutofit/>
          </a:bodyPr>
          <a:lstStyle>
            <a:lvl1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ru-RU" sz="4800" b="1" dirty="0">
                <a:solidFill>
                  <a:schemeClr val="tx1"/>
                </a:solidFill>
              </a:rPr>
              <a:t>В новой жизни будет памятник стоять</a:t>
            </a:r>
          </a:p>
          <a:p>
            <a:pPr algn="l"/>
            <a:r>
              <a:rPr lang="ru-RU" sz="4800" b="1" dirty="0">
                <a:solidFill>
                  <a:schemeClr val="tx1"/>
                </a:solidFill>
              </a:rPr>
              <a:t>И о силе Божьей вечно возвещать.</a:t>
            </a:r>
          </a:p>
          <a:p>
            <a:pPr algn="l"/>
            <a:r>
              <a:rPr lang="ru-RU" sz="4800" b="1" dirty="0">
                <a:solidFill>
                  <a:schemeClr val="tx1"/>
                </a:solidFill>
              </a:rPr>
              <a:t>Кто сей памятник от сердца будет чтить,</a:t>
            </a:r>
          </a:p>
          <a:p>
            <a:pPr algn="l"/>
            <a:r>
              <a:rPr lang="ru-RU" sz="4800" b="1" dirty="0">
                <a:solidFill>
                  <a:schemeClr val="tx1"/>
                </a:solidFill>
              </a:rPr>
              <a:t>Сможет тех в любви Творец благословить.</a:t>
            </a:r>
            <a:endParaRPr lang="ru-RU" sz="50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9535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85" y="302715"/>
            <a:ext cx="966583" cy="867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4" descr="righ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2" y="0"/>
            <a:ext cx="2904163" cy="6881568"/>
          </a:xfrm>
          <a:prstGeom prst="rect">
            <a:avLst/>
          </a:prstGeom>
        </p:spPr>
      </p:pic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6FDBC29A-CD02-8A4B-A371-19BB2054B008}"/>
              </a:ext>
            </a:extLst>
          </p:cNvPr>
          <p:cNvSpPr txBox="1">
            <a:spLocks/>
          </p:cNvSpPr>
          <p:nvPr/>
        </p:nvSpPr>
        <p:spPr>
          <a:xfrm>
            <a:off x="2904163" y="450169"/>
            <a:ext cx="6553736" cy="57355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5400" tIns="25400" rIns="25400" bIns="25400" anchor="t">
            <a:normAutofit/>
          </a:bodyPr>
          <a:lstStyle>
            <a:lvl1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Припев:</a:t>
            </a:r>
          </a:p>
          <a:p>
            <a:pPr algn="l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День </a:t>
            </a:r>
            <a:r>
              <a:rPr lang="ru-RU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святой субботний, друг мой, почитай,</a:t>
            </a:r>
          </a:p>
          <a:p>
            <a:pPr algn="l"/>
            <a:r>
              <a:rPr lang="ru-RU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Памятник Господень сердцем вспоминай.</a:t>
            </a:r>
          </a:p>
          <a:p>
            <a:pPr algn="l"/>
            <a:r>
              <a:rPr lang="ru-RU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Помни, как Он чудно сотворил</a:t>
            </a:r>
          </a:p>
          <a:p>
            <a:pPr algn="l"/>
            <a:r>
              <a:rPr lang="ru-RU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Мир великий наш и в день седьмой почил.</a:t>
            </a:r>
          </a:p>
          <a:p>
            <a:pPr algn="l" defTabSz="914377">
              <a:spcBef>
                <a:spcPts val="1800"/>
              </a:spcBef>
              <a:buClr>
                <a:srgbClr val="595959"/>
              </a:buClr>
            </a:pPr>
            <a:endParaRPr lang="ru-RU" sz="33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1686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181</Words>
  <Application>Microsoft Office PowerPoint</Application>
  <PresentationFormat>Широкоэкранный</PresentationFormat>
  <Paragraphs>28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Helvetica Neue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Яна Выговская</dc:creator>
  <cp:lastModifiedBy>Яна Выговская</cp:lastModifiedBy>
  <cp:revision>2</cp:revision>
  <dcterms:created xsi:type="dcterms:W3CDTF">2020-10-21T16:57:31Z</dcterms:created>
  <dcterms:modified xsi:type="dcterms:W3CDTF">2020-10-21T17:10:38Z</dcterms:modified>
</cp:coreProperties>
</file>