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FA7D-A032-4911-9F97-6BD2F98BF03E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4C972-A0E3-4412-8C30-84A9E5B7C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4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7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6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8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8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D3ED-5299-49DB-8FC7-ACF3E81644C9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DFE6-57E0-442F-BA35-0481F5CD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4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76" y="4551918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9739" y="1155468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Благодать святого дня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51" y="4365105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09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969167" y="218364"/>
            <a:ext cx="9971847" cy="5172501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800" b="1" dirty="0" smtClean="0">
                <a:solidFill>
                  <a:schemeClr val="tx2">
                    <a:lumMod val="50000"/>
                  </a:schemeClr>
                </a:solidFill>
              </a:rPr>
              <a:t>Ранний </a:t>
            </a:r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час святого дня – 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Долгожданная отрада.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Встретить день Твой -  для меня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Наивысшая награда.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И стремится ввысь душа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В Дом Небесного Отца. </a:t>
            </a:r>
          </a:p>
          <a:p>
            <a:pPr>
              <a:lnSpc>
                <a:spcPct val="15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52188" y="44183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Гимн небес лишь зазвучит – 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В сердце исчезают тени.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Ты – Спасение и Щит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От земных моих сомнений.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Дарит мир святого дня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Утешенье для меня.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5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560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956654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Славен Ты, Господь, в веках!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«Свят, свят, свят!» - я восклицаю.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День субботний в небесах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В предвкушенье ожидаю.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Воцарится навсегда </a:t>
            </a:r>
          </a:p>
          <a:p>
            <a:r>
              <a:rPr lang="ru-RU" sz="5800" b="1" dirty="0">
                <a:solidFill>
                  <a:schemeClr val="tx2">
                    <a:lumMod val="50000"/>
                  </a:schemeClr>
                </a:solidFill>
              </a:rPr>
              <a:t>Благодать святого дня.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91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</Words>
  <Application>Microsoft Office PowerPoint</Application>
  <PresentationFormat>Широкоэкранный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Выговская</dc:creator>
  <cp:lastModifiedBy>Яна Выговская</cp:lastModifiedBy>
  <cp:revision>2</cp:revision>
  <dcterms:created xsi:type="dcterms:W3CDTF">2020-10-21T14:46:11Z</dcterms:created>
  <dcterms:modified xsi:type="dcterms:W3CDTF">2020-10-21T14:57:07Z</dcterms:modified>
</cp:coreProperties>
</file>