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70" r:id="rId4"/>
    <p:sldId id="271" r:id="rId5"/>
    <p:sldId id="272" r:id="rId6"/>
    <p:sldId id="273" r:id="rId7"/>
    <p:sldId id="274" r:id="rId8"/>
    <p:sldId id="275" r:id="rId9"/>
    <p:sldId id="276"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30" autoAdjust="0"/>
    <p:restoredTop sz="93224" autoAdjust="0"/>
  </p:normalViewPr>
  <p:slideViewPr>
    <p:cSldViewPr snapToGrid="0" snapToObjects="1">
      <p:cViewPr>
        <p:scale>
          <a:sx n="112" d="100"/>
          <a:sy n="112" d="100"/>
        </p:scale>
        <p:origin x="-192" y="-1600"/>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6274"/>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2148982" y="686023"/>
            <a:ext cx="5965757"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80000"/>
              </a:lnSpc>
              <a:buNone/>
              <a:defRPr sz="11100" b="1" i="0">
                <a:solidFill>
                  <a:srgbClr val="FEBF2E"/>
                </a:solidFill>
                <a:latin typeface="Calibri"/>
                <a:ea typeface="Calibri"/>
                <a:cs typeface="Calibri"/>
                <a:sym typeface="Calibri"/>
              </a:defRPr>
            </a:pPr>
            <a:r>
              <a:rPr lang="ru-RU" sz="6000" dirty="0">
                <a:solidFill>
                  <a:schemeClr val="tx1">
                    <a:lumMod val="95000"/>
                    <a:lumOff val="5000"/>
                  </a:schemeClr>
                </a:solidFill>
                <a:latin typeface="Arial" panose="020B0604020202020204" pitchFamily="34" charset="0"/>
                <a:ea typeface="Calibri"/>
                <a:cs typeface="Arial" panose="020B0604020202020204" pitchFamily="34" charset="0"/>
              </a:rPr>
              <a:t>Вечеря Господня</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21330" y="377461"/>
            <a:ext cx="885823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Вечеря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Господня… </a:t>
            </a:r>
            <a:endParaRPr lang="en-US" b="1" dirty="0">
              <a:solidFill>
                <a:schemeClr val="tx1">
                  <a:lumMod val="95000"/>
                  <a:lumOff val="5000"/>
                </a:schemeClr>
              </a:solidFill>
              <a:latin typeface="Arial" panose="020B0604020202020204" pitchFamily="34" charset="0"/>
              <a:ea typeface="Calibri"/>
              <a:cs typeface="Arial" panose="020B0604020202020204" pitchFamily="34" charset="0"/>
            </a:endParaRPr>
          </a:p>
          <a:p>
            <a:pPr algn="l"/>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Светлая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печаль…</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Обратимся сердцем </a:t>
            </a:r>
            <a:endParaRPr lang="ru-RU" b="1" dirty="0" smtClean="0">
              <a:solidFill>
                <a:schemeClr val="tx1">
                  <a:lumMod val="95000"/>
                  <a:lumOff val="5000"/>
                </a:schemeClr>
              </a:solidFill>
              <a:latin typeface="Arial" panose="020B0604020202020204" pitchFamily="34" charset="0"/>
              <a:ea typeface="Calibri"/>
              <a:cs typeface="Arial" panose="020B0604020202020204" pitchFamily="34" charset="0"/>
            </a:endParaRPr>
          </a:p>
          <a:p>
            <a:pPr algn="l"/>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В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вековую даль</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a:t>
            </a:r>
            <a:endParaRPr lang="ru-RU" b="1" dirty="0">
              <a:solidFill>
                <a:schemeClr val="tx1">
                  <a:lumMod val="95000"/>
                  <a:lumOff val="5000"/>
                </a:schemeClr>
              </a:solidFill>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21330" y="377461"/>
            <a:ext cx="885823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Взоры устремляя</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В</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небеса, </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Вспомним о последних </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Днях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Христа</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a:t>
            </a:r>
            <a:endParaRPr lang="ru-RU" b="1" dirty="0">
              <a:solidFill>
                <a:schemeClr val="tx1">
                  <a:lumMod val="95000"/>
                  <a:lumOff val="5000"/>
                </a:schemeClr>
              </a:solidFill>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881944688"/>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21330" y="377461"/>
            <a:ext cx="885823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Вечеря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Господня… Сердце полно слёз…</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Как урок </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смиренья</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Н</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ам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даёт Христос</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a:t>
            </a:r>
            <a:endParaRPr lang="ru-RU" b="1" dirty="0">
              <a:solidFill>
                <a:schemeClr val="tx1">
                  <a:lumMod val="95000"/>
                  <a:lumOff val="5000"/>
                </a:schemeClr>
              </a:solidFill>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192805919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21330" y="377461"/>
            <a:ext cx="885823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Мы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в </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молитве</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С</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клонимся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пред Ним,</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В </a:t>
            </a:r>
            <a:r>
              <a:rPr lang="ru-RU" b="1" dirty="0" err="1">
                <a:solidFill>
                  <a:schemeClr val="tx1">
                    <a:lumMod val="95000"/>
                    <a:lumOff val="5000"/>
                  </a:schemeClr>
                </a:solidFill>
                <a:latin typeface="Arial" panose="020B0604020202020204" pitchFamily="34" charset="0"/>
                <a:ea typeface="Calibri"/>
                <a:cs typeface="Arial" panose="020B0604020202020204" pitchFamily="34" charset="0"/>
              </a:rPr>
              <a:t>ногоомовенье</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 </a:t>
            </a:r>
            <a:endParaRPr lang="ru-RU" b="1" dirty="0" smtClean="0">
              <a:solidFill>
                <a:schemeClr val="tx1">
                  <a:lumMod val="95000"/>
                  <a:lumOff val="5000"/>
                </a:schemeClr>
              </a:solidFill>
              <a:latin typeface="Arial" panose="020B0604020202020204" pitchFamily="34" charset="0"/>
              <a:ea typeface="Calibri"/>
              <a:cs typeface="Arial" panose="020B0604020202020204" pitchFamily="34" charset="0"/>
            </a:endParaRP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Д</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ух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смирим</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a:t>
            </a:r>
            <a:endParaRPr lang="ru-RU" b="1" dirty="0">
              <a:solidFill>
                <a:schemeClr val="tx1">
                  <a:lumMod val="95000"/>
                  <a:lumOff val="5000"/>
                </a:schemeClr>
              </a:solidFill>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2655109583"/>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21330" y="377461"/>
            <a:ext cx="885823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Вечеря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Господня… Преломлённый хлеб</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И в Крови священной Господа завет</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a:t>
            </a:r>
            <a:endParaRPr lang="ru-RU" b="1" dirty="0">
              <a:solidFill>
                <a:schemeClr val="tx1">
                  <a:lumMod val="95000"/>
                  <a:lumOff val="5000"/>
                </a:schemeClr>
              </a:solidFill>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3475325759"/>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037691"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21330" y="377461"/>
            <a:ext cx="885823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Мир</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 предавший Бога</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a:t>
            </a:r>
          </a:p>
          <a:p>
            <a:pPr algn="l"/>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Ты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простил,</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Смертью </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Сына</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Г</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рех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наш искупил</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a:t>
            </a:r>
            <a:endParaRPr lang="ru-RU" b="1" dirty="0">
              <a:solidFill>
                <a:schemeClr val="tx1">
                  <a:lumMod val="95000"/>
                  <a:lumOff val="5000"/>
                </a:schemeClr>
              </a:solidFill>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2048612332"/>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21330" y="377461"/>
            <a:ext cx="885823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Вечеря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Господня… Светлая печаль…</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Обратимся </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сердцем</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В</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вековую даль</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a:t>
            </a:r>
            <a:endParaRPr lang="ru-RU" b="1" dirty="0">
              <a:solidFill>
                <a:schemeClr val="tx1">
                  <a:lumMod val="95000"/>
                  <a:lumOff val="5000"/>
                </a:schemeClr>
              </a:solidFill>
              <a:latin typeface="Arial" panose="020B0604020202020204" pitchFamily="34" charset="0"/>
              <a:ea typeface="Calibri"/>
              <a:cs typeface="Arial" panose="020B0604020202020204" pitchFamily="34" charset="0"/>
            </a:endParaRPr>
          </a:p>
        </p:txBody>
      </p:sp>
    </p:spTree>
    <p:extLst>
      <p:ext uri="{BB962C8B-B14F-4D97-AF65-F5344CB8AC3E}">
        <p14:creationId xmlns:p14="http://schemas.microsoft.com/office/powerpoint/2010/main" val="1218490496"/>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144000"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21330" y="377461"/>
            <a:ext cx="8858235"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Взоры устремляя</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В</a:t>
            </a:r>
            <a:r>
              <a:rPr lang="ru-RU" b="1" dirty="0" smtClean="0">
                <a:solidFill>
                  <a:schemeClr val="tx1">
                    <a:lumMod val="95000"/>
                    <a:lumOff val="5000"/>
                  </a:schemeClr>
                </a:solidFill>
                <a:latin typeface="Arial" panose="020B0604020202020204" pitchFamily="34" charset="0"/>
                <a:ea typeface="Calibri"/>
                <a:cs typeface="Arial" panose="020B0604020202020204" pitchFamily="34" charset="0"/>
              </a:rPr>
              <a:t> </a:t>
            </a:r>
            <a:r>
              <a:rPr lang="ru-RU" b="1" dirty="0">
                <a:solidFill>
                  <a:schemeClr val="tx1">
                    <a:lumMod val="95000"/>
                    <a:lumOff val="5000"/>
                  </a:schemeClr>
                </a:solidFill>
                <a:latin typeface="Arial" panose="020B0604020202020204" pitchFamily="34" charset="0"/>
                <a:ea typeface="Calibri"/>
                <a:cs typeface="Arial" panose="020B0604020202020204" pitchFamily="34" charset="0"/>
              </a:rPr>
              <a:t>небеса, </a:t>
            </a:r>
          </a:p>
          <a:p>
            <a:pPr algn="l"/>
            <a:r>
              <a:rPr lang="ru-RU" b="1" dirty="0">
                <a:solidFill>
                  <a:schemeClr val="tx1">
                    <a:lumMod val="95000"/>
                    <a:lumOff val="5000"/>
                  </a:schemeClr>
                </a:solidFill>
                <a:latin typeface="Arial" panose="020B0604020202020204" pitchFamily="34" charset="0"/>
                <a:ea typeface="Calibri"/>
                <a:cs typeface="Arial" panose="020B0604020202020204" pitchFamily="34" charset="0"/>
              </a:rPr>
              <a:t>Вспомним о страданиях Христа.</a:t>
            </a:r>
          </a:p>
        </p:txBody>
      </p:sp>
    </p:spTree>
    <p:extLst>
      <p:ext uri="{BB962C8B-B14F-4D97-AF65-F5344CB8AC3E}">
        <p14:creationId xmlns:p14="http://schemas.microsoft.com/office/powerpoint/2010/main" val="1303753741"/>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2551</TotalTime>
  <Words>99</Words>
  <Application>Microsoft Macintosh PowerPoint</Application>
  <PresentationFormat>On-screen Show (16:9)</PresentationFormat>
  <Paragraphs>27</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93</cp:revision>
  <dcterms:modified xsi:type="dcterms:W3CDTF">2021-01-28T09:04:31Z</dcterms:modified>
</cp:coreProperties>
</file>