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9" r:id="rId3"/>
    <p:sldId id="1050" r:id="rId4"/>
    <p:sldId id="1051" r:id="rId5"/>
    <p:sldId id="1054" r:id="rId6"/>
    <p:sldId id="1052" r:id="rId7"/>
    <p:sldId id="1053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802" autoAdjust="0"/>
    <p:restoredTop sz="78762" autoAdjust="0"/>
  </p:normalViewPr>
  <p:slideViewPr>
    <p:cSldViewPr>
      <p:cViewPr varScale="1">
        <p:scale>
          <a:sx n="77" d="100"/>
          <a:sy n="77" d="100"/>
        </p:scale>
        <p:origin x="-112" y="-1728"/>
      </p:cViewPr>
      <p:guideLst>
        <p:guide orient="horz" pos="1525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06.03.21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7641" y="1467824"/>
            <a:ext cx="7314839" cy="21051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72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Господь Иисус в ту </a:t>
            </a: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ночь</a:t>
            </a:r>
            <a:r>
              <a:rPr lang="ru-RU" sz="7200" dirty="0" smtClean="0"/>
              <a:t>            </a:t>
            </a:r>
            <a:endParaRPr lang="ru-RU" sz="72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6" y="27384"/>
            <a:ext cx="9108504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816062" cy="608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Господь Иисус в ту ночь, Когда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был предан,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Взял хлеб святой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И,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преломив, раздал.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Так на кресте,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За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нас страдая телом,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Он, Агнец, на Себя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Грех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мира взял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610" y="0"/>
            <a:ext cx="9142390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426" y="48377"/>
            <a:ext cx="8816062" cy="653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320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Вспоминаем всегда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Этот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час.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Иисус был распят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Ради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нас.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Возвещаем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жертву Христа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с надеждой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Глядим в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небеса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0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6" y="0"/>
            <a:ext cx="9108504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426" y="291969"/>
            <a:ext cx="8816062" cy="608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Господь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Иисус в ту ночь,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Когда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был предан,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Взял также чашу,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Утвердив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завет.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Кровью нас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Соединяет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небом.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от греха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Нас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искупил навек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3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610" y="0"/>
            <a:ext cx="9142390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426" y="48377"/>
            <a:ext cx="8816062" cy="653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320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Вспоминаем всегда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Этот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час.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Иисус был распят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Ради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нас.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Возвещаем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жертву Христа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с надеждой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Глядим в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небеса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1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6" y="0"/>
            <a:ext cx="9108504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426" y="199126"/>
            <a:ext cx="8816062" cy="6470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Господь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Иисус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5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ту ночь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5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огда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был предан,</a:t>
            </a:r>
          </a:p>
          <a:p>
            <a:pPr>
              <a:lnSpc>
                <a:spcPct val="85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Оставил в память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Вечерю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любви.</a:t>
            </a:r>
          </a:p>
          <a:p>
            <a:pPr>
              <a:lnSpc>
                <a:spcPct val="85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перед Ним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5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сердце исповедав, </a:t>
            </a:r>
          </a:p>
          <a:p>
            <a:pPr>
              <a:lnSpc>
                <a:spcPct val="85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Причастие святое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Совершим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2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610" y="0"/>
            <a:ext cx="9142390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426" y="48377"/>
            <a:ext cx="8816062" cy="653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320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Вспоминаем всегда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Этот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час.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Иисус был распят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Ради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нас.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Возвещаем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жертву Христа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с надеждой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Глядим в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небеса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1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9979</TotalTime>
  <Words>175</Words>
  <Application>Microsoft Macintosh PowerPoint</Application>
  <PresentationFormat>On-screen Show (4:3)</PresentationFormat>
  <Paragraphs>54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430</cp:revision>
  <dcterms:created xsi:type="dcterms:W3CDTF">2016-09-02T12:17:38Z</dcterms:created>
  <dcterms:modified xsi:type="dcterms:W3CDTF">2021-03-06T14:35:12Z</dcterms:modified>
</cp:coreProperties>
</file>