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9" r:id="rId3"/>
    <p:sldId id="1055" r:id="rId4"/>
    <p:sldId id="1057" r:id="rId5"/>
    <p:sldId id="1059" r:id="rId6"/>
    <p:sldId id="1060" r:id="rId7"/>
    <p:sldId id="106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97" autoAdjust="0"/>
    <p:restoredTop sz="78762" autoAdjust="0"/>
  </p:normalViewPr>
  <p:slideViewPr>
    <p:cSldViewPr>
      <p:cViewPr varScale="1">
        <p:scale>
          <a:sx n="74" d="100"/>
          <a:sy n="74" d="100"/>
        </p:scale>
        <p:origin x="176" y="82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26.02.21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5846" y="644912"/>
            <a:ext cx="6522751" cy="9778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Просим Тебя,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дорогой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ru-RU" sz="6600" b="1" dirty="0"/>
              <a:t> </a:t>
            </a:r>
            <a:endParaRPr lang="ru-RU" sz="6600" dirty="0"/>
          </a:p>
          <a:p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dirty="0"/>
              <a:t> </a:t>
            </a:r>
          </a:p>
          <a:p>
            <a:pPr algn="ctr"/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dirty="0"/>
              <a:t> </a:t>
            </a:r>
          </a:p>
          <a:p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95641" y="-23166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610" y="476672"/>
            <a:ext cx="8816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Просим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Тебя,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дорогой,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Вечерю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сотвори.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ожидаем общенья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Тобой,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наши сердца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приди.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9028" y="-25761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224" y="35801"/>
            <a:ext cx="881606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Хлеб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преломляя,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помним Тебя,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Ты распят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за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велика жертва, Боже, Твоя,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возвестим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этот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час.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54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9028" y="-25761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26" y="620688"/>
            <a:ext cx="881606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Хлеб принимаем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символ святой.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Боже, нас благослови!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раскрываем С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ердца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пред Тобой,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Силу Свою в нас яви.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20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99392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37" y="476672"/>
            <a:ext cx="8816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Молим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дорогой,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нами завет обнови,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Чтобы нам быть в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Единенье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Тобой,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Духом Своим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живи.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69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630" y="-205068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400455"/>
            <a:ext cx="88160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Чашу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вином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Протяни </a:t>
            </a: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нам, Господь,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оставленье греха.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Агнец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Иисус,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чистая Кровь</a:t>
            </a: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оживит </a:t>
            </a:r>
            <a:endParaRPr lang="ru-RU" sz="58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</a:t>
            </a:r>
            <a:r>
              <a:rPr lang="ru-RU" sz="58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сердца</a:t>
            </a:r>
            <a:r>
              <a:rPr lang="ru-RU" sz="58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9028" y="-25761"/>
            <a:ext cx="9144000" cy="712035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400455"/>
            <a:ext cx="8816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даруй нам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Достойно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принять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Символ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Пречистой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Крови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в наше сердце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Излей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благодать;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Ты, Иисус, в нас живи.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56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10321</TotalTime>
  <Words>151</Words>
  <Application>Microsoft Macintosh PowerPoint</Application>
  <PresentationFormat>Экран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пользователь Microsoft Office</cp:lastModifiedBy>
  <cp:revision>450</cp:revision>
  <dcterms:created xsi:type="dcterms:W3CDTF">2016-09-02T12:17:38Z</dcterms:created>
  <dcterms:modified xsi:type="dcterms:W3CDTF">2021-02-26T11:07:56Z</dcterms:modified>
</cp:coreProperties>
</file>