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5" r:id="rId2"/>
    <p:sldId id="286" r:id="rId3"/>
    <p:sldId id="281" r:id="rId4"/>
    <p:sldId id="282" r:id="rId5"/>
    <p:sldId id="283" r:id="rId6"/>
    <p:sldId id="284" r:id="rId7"/>
    <p:sldId id="285"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702" autoAdjust="0"/>
    <p:restoredTop sz="92857" autoAdjust="0"/>
  </p:normalViewPr>
  <p:slideViewPr>
    <p:cSldViewPr snapToGrid="0" snapToObjects="1">
      <p:cViewPr>
        <p:scale>
          <a:sx n="85" d="100"/>
          <a:sy n="85" d="100"/>
        </p:scale>
        <p:origin x="-208" y="-1840"/>
      </p:cViewPr>
      <p:guideLst>
        <p:guide orient="horz" pos="264"/>
        <p:guide pos="105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0770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0770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96749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89728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024297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81803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0" y="0"/>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185032" y="0"/>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255827" y="656316"/>
            <a:ext cx="6992681" cy="211161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80000"/>
              </a:lnSpc>
              <a:buNone/>
            </a:pPr>
            <a:r>
              <a:rPr lang="ru-RU" sz="6600" dirty="0" smtClean="0">
                <a:solidFill>
                  <a:srgbClr val="02243A"/>
                </a:solidFill>
                <a:latin typeface="Arial" charset="0"/>
                <a:ea typeface="Arial" charset="0"/>
                <a:cs typeface="Arial" charset="0"/>
              </a:rPr>
              <a:t>Просим Тебя, Иисус дорогой</a:t>
            </a:r>
            <a:endParaRPr lang="ru-RU" sz="6600" dirty="0">
              <a:solidFill>
                <a:srgbClr val="02243A"/>
              </a:solidFill>
              <a:latin typeface="Arial" charset="0"/>
              <a:ea typeface="Arial" charset="0"/>
              <a:cs typeface="Arial" charset="0"/>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71838" y="0"/>
            <a:ext cx="2178122" cy="5161176"/>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1633572" y="300310"/>
            <a:ext cx="736746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dirty="0">
                <a:solidFill>
                  <a:srgbClr val="02243A"/>
                </a:solidFill>
                <a:latin typeface="Arial" charset="0"/>
                <a:ea typeface="Arial" charset="0"/>
                <a:cs typeface="Arial" charset="0"/>
              </a:rPr>
              <a:t>Просим Тебя, </a:t>
            </a:r>
            <a:endParaRPr lang="ru-RU" sz="4400" b="1" dirty="0" smtClean="0">
              <a:solidFill>
                <a:srgbClr val="02243A"/>
              </a:solidFill>
              <a:latin typeface="Arial" charset="0"/>
              <a:ea typeface="Arial" charset="0"/>
              <a:cs typeface="Arial" charset="0"/>
            </a:endParaRPr>
          </a:p>
          <a:p>
            <a:pPr algn="l">
              <a:lnSpc>
                <a:spcPct val="90000"/>
              </a:lnSpc>
            </a:pPr>
            <a:r>
              <a:rPr lang="ru-RU" sz="4400" b="1" dirty="0" smtClean="0">
                <a:solidFill>
                  <a:srgbClr val="02243A"/>
                </a:solidFill>
                <a:latin typeface="Arial" charset="0"/>
                <a:ea typeface="Arial" charset="0"/>
                <a:cs typeface="Arial" charset="0"/>
              </a:rPr>
              <a:t>Иисус дорогой,</a:t>
            </a:r>
          </a:p>
          <a:p>
            <a:pPr algn="l">
              <a:lnSpc>
                <a:spcPct val="90000"/>
              </a:lnSpc>
            </a:pPr>
            <a:r>
              <a:rPr lang="ru-RU" sz="4400" b="1" dirty="0" smtClean="0">
                <a:solidFill>
                  <a:srgbClr val="02243A"/>
                </a:solidFill>
                <a:latin typeface="Arial" charset="0"/>
                <a:ea typeface="Arial" charset="0"/>
                <a:cs typeface="Arial" charset="0"/>
              </a:rPr>
              <a:t>Вечерю </a:t>
            </a:r>
            <a:r>
              <a:rPr lang="ru-RU" sz="4400" b="1" dirty="0">
                <a:solidFill>
                  <a:srgbClr val="02243A"/>
                </a:solidFill>
                <a:latin typeface="Arial" charset="0"/>
                <a:ea typeface="Arial" charset="0"/>
                <a:cs typeface="Arial" charset="0"/>
              </a:rPr>
              <a:t>нам сотвори.</a:t>
            </a:r>
          </a:p>
          <a:p>
            <a:pPr algn="l">
              <a:lnSpc>
                <a:spcPct val="90000"/>
              </a:lnSpc>
            </a:pPr>
            <a:r>
              <a:rPr lang="ru-RU" sz="4400" b="1" dirty="0">
                <a:solidFill>
                  <a:srgbClr val="02243A"/>
                </a:solidFill>
                <a:latin typeface="Arial" charset="0"/>
                <a:ea typeface="Arial" charset="0"/>
                <a:cs typeface="Arial" charset="0"/>
              </a:rPr>
              <a:t>Мы ожидаем </a:t>
            </a:r>
            <a:endParaRPr lang="ru-RU" sz="4400" b="1" dirty="0" smtClean="0">
              <a:solidFill>
                <a:srgbClr val="02243A"/>
              </a:solidFill>
              <a:latin typeface="Arial" charset="0"/>
              <a:ea typeface="Arial" charset="0"/>
              <a:cs typeface="Arial" charset="0"/>
            </a:endParaRPr>
          </a:p>
          <a:p>
            <a:pPr algn="l">
              <a:lnSpc>
                <a:spcPct val="90000"/>
              </a:lnSpc>
            </a:pPr>
            <a:r>
              <a:rPr lang="ru-RU" sz="4400" b="1" dirty="0" smtClean="0">
                <a:solidFill>
                  <a:srgbClr val="02243A"/>
                </a:solidFill>
                <a:latin typeface="Arial" charset="0"/>
                <a:ea typeface="Arial" charset="0"/>
                <a:cs typeface="Arial" charset="0"/>
              </a:rPr>
              <a:t>Общенья с </a:t>
            </a:r>
            <a:r>
              <a:rPr lang="ru-RU" sz="4400" b="1" dirty="0">
                <a:solidFill>
                  <a:srgbClr val="02243A"/>
                </a:solidFill>
                <a:latin typeface="Arial" charset="0"/>
                <a:ea typeface="Arial" charset="0"/>
                <a:cs typeface="Arial" charset="0"/>
              </a:rPr>
              <a:t>Тобой,</a:t>
            </a:r>
          </a:p>
          <a:p>
            <a:pPr algn="l">
              <a:lnSpc>
                <a:spcPct val="90000"/>
              </a:lnSpc>
            </a:pPr>
            <a:r>
              <a:rPr lang="ru-RU" sz="4400" b="1" dirty="0">
                <a:solidFill>
                  <a:srgbClr val="02243A"/>
                </a:solidFill>
                <a:latin typeface="Arial" charset="0"/>
                <a:ea typeface="Arial" charset="0"/>
                <a:cs typeface="Arial" charset="0"/>
              </a:rPr>
              <a:t>В наши сердца </a:t>
            </a:r>
            <a:endParaRPr lang="ru-RU" sz="4400" b="1" dirty="0" smtClean="0">
              <a:solidFill>
                <a:srgbClr val="02243A"/>
              </a:solidFill>
              <a:latin typeface="Arial" charset="0"/>
              <a:ea typeface="Arial" charset="0"/>
              <a:cs typeface="Arial" charset="0"/>
            </a:endParaRPr>
          </a:p>
          <a:p>
            <a:pPr algn="l">
              <a:lnSpc>
                <a:spcPct val="90000"/>
              </a:lnSpc>
            </a:pPr>
            <a:r>
              <a:rPr lang="ru-RU" sz="4400" b="1" dirty="0" smtClean="0">
                <a:solidFill>
                  <a:srgbClr val="02243A"/>
                </a:solidFill>
                <a:latin typeface="Arial" charset="0"/>
                <a:ea typeface="Arial" charset="0"/>
                <a:cs typeface="Arial" charset="0"/>
              </a:rPr>
              <a:t>Ты </a:t>
            </a:r>
            <a:r>
              <a:rPr lang="ru-RU" sz="4400" b="1" dirty="0">
                <a:solidFill>
                  <a:srgbClr val="02243A"/>
                </a:solidFill>
                <a:latin typeface="Arial" charset="0"/>
                <a:ea typeface="Arial" charset="0"/>
                <a:cs typeface="Arial" charset="0"/>
              </a:rPr>
              <a:t>приди.</a:t>
            </a:r>
          </a:p>
        </p:txBody>
      </p:sp>
    </p:spTree>
    <p:extLst>
      <p:ext uri="{BB962C8B-B14F-4D97-AF65-F5344CB8AC3E}">
        <p14:creationId xmlns:p14="http://schemas.microsoft.com/office/powerpoint/2010/main" val="26595490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71838"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628589" y="309082"/>
            <a:ext cx="7502543"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dirty="0">
                <a:solidFill>
                  <a:srgbClr val="02243A"/>
                </a:solidFill>
                <a:latin typeface="Arial" charset="0"/>
                <a:ea typeface="Arial" charset="0"/>
                <a:cs typeface="Arial" charset="0"/>
              </a:rPr>
              <a:t>Хлеб преломляя, </a:t>
            </a:r>
          </a:p>
          <a:p>
            <a:pPr algn="l">
              <a:lnSpc>
                <a:spcPct val="90000"/>
              </a:lnSpc>
            </a:pPr>
            <a:r>
              <a:rPr lang="ru-RU" sz="4400" b="1" dirty="0">
                <a:solidFill>
                  <a:srgbClr val="02243A"/>
                </a:solidFill>
                <a:latin typeface="Arial" charset="0"/>
                <a:ea typeface="Arial" charset="0"/>
                <a:cs typeface="Arial" charset="0"/>
              </a:rPr>
              <a:t>Мы помним Тебя, </a:t>
            </a:r>
          </a:p>
          <a:p>
            <a:pPr algn="l">
              <a:lnSpc>
                <a:spcPct val="90000"/>
              </a:lnSpc>
            </a:pPr>
            <a:r>
              <a:rPr lang="ru-RU" sz="4400" b="1" dirty="0">
                <a:solidFill>
                  <a:srgbClr val="02243A"/>
                </a:solidFill>
                <a:latin typeface="Arial" charset="0"/>
                <a:ea typeface="Arial" charset="0"/>
                <a:cs typeface="Arial" charset="0"/>
              </a:rPr>
              <a:t>Как Ты распят </a:t>
            </a:r>
            <a:endParaRPr lang="ru-RU" sz="4400" b="1" dirty="0" smtClean="0">
              <a:solidFill>
                <a:srgbClr val="02243A"/>
              </a:solidFill>
              <a:latin typeface="Arial" charset="0"/>
              <a:ea typeface="Arial" charset="0"/>
              <a:cs typeface="Arial" charset="0"/>
            </a:endParaRPr>
          </a:p>
          <a:p>
            <a:pPr algn="l">
              <a:lnSpc>
                <a:spcPct val="90000"/>
              </a:lnSpc>
            </a:pPr>
            <a:r>
              <a:rPr lang="ru-RU" sz="4400" b="1" dirty="0" smtClean="0">
                <a:solidFill>
                  <a:srgbClr val="02243A"/>
                </a:solidFill>
                <a:latin typeface="Arial" charset="0"/>
                <a:ea typeface="Arial" charset="0"/>
                <a:cs typeface="Arial" charset="0"/>
              </a:rPr>
              <a:t>Был за нас.</a:t>
            </a:r>
          </a:p>
          <a:p>
            <a:pPr algn="l">
              <a:lnSpc>
                <a:spcPct val="90000"/>
              </a:lnSpc>
            </a:pPr>
            <a:r>
              <a:rPr lang="ru-RU" sz="4400" b="1" dirty="0" smtClean="0">
                <a:solidFill>
                  <a:srgbClr val="02243A"/>
                </a:solidFill>
                <a:latin typeface="Arial" charset="0"/>
                <a:ea typeface="Arial" charset="0"/>
                <a:cs typeface="Arial" charset="0"/>
              </a:rPr>
              <a:t>Как </a:t>
            </a:r>
            <a:r>
              <a:rPr lang="ru-RU" sz="4400" b="1" dirty="0">
                <a:solidFill>
                  <a:srgbClr val="02243A"/>
                </a:solidFill>
                <a:latin typeface="Arial" charset="0"/>
                <a:ea typeface="Arial" charset="0"/>
                <a:cs typeface="Arial" charset="0"/>
              </a:rPr>
              <a:t>велика жертва, </a:t>
            </a:r>
            <a:endParaRPr lang="ru-RU" sz="4400" b="1" dirty="0" smtClean="0">
              <a:solidFill>
                <a:srgbClr val="02243A"/>
              </a:solidFill>
              <a:latin typeface="Arial" charset="0"/>
              <a:ea typeface="Arial" charset="0"/>
              <a:cs typeface="Arial" charset="0"/>
            </a:endParaRPr>
          </a:p>
          <a:p>
            <a:pPr algn="l">
              <a:lnSpc>
                <a:spcPct val="90000"/>
              </a:lnSpc>
            </a:pPr>
            <a:r>
              <a:rPr lang="ru-RU" sz="4400" b="1" dirty="0" smtClean="0">
                <a:solidFill>
                  <a:srgbClr val="02243A"/>
                </a:solidFill>
                <a:latin typeface="Arial" charset="0"/>
                <a:ea typeface="Arial" charset="0"/>
                <a:cs typeface="Arial" charset="0"/>
              </a:rPr>
              <a:t>Боже</a:t>
            </a:r>
            <a:r>
              <a:rPr lang="ru-RU" sz="4400" b="1" dirty="0">
                <a:solidFill>
                  <a:srgbClr val="02243A"/>
                </a:solidFill>
                <a:latin typeface="Arial" charset="0"/>
                <a:ea typeface="Arial" charset="0"/>
                <a:cs typeface="Arial" charset="0"/>
              </a:rPr>
              <a:t>, Твоя,</a:t>
            </a:r>
          </a:p>
          <a:p>
            <a:pPr algn="l">
              <a:lnSpc>
                <a:spcPct val="90000"/>
              </a:lnSpc>
            </a:pPr>
            <a:r>
              <a:rPr lang="ru-RU" sz="4400" b="1" dirty="0">
                <a:solidFill>
                  <a:srgbClr val="02243A"/>
                </a:solidFill>
                <a:latin typeface="Arial" charset="0"/>
                <a:ea typeface="Arial" charset="0"/>
                <a:cs typeface="Arial" charset="0"/>
              </a:rPr>
              <a:t>Мы возвестим </a:t>
            </a:r>
            <a:r>
              <a:rPr lang="ru-RU" sz="4400" b="1" dirty="0" smtClean="0">
                <a:solidFill>
                  <a:srgbClr val="02243A"/>
                </a:solidFill>
                <a:latin typeface="Arial" charset="0"/>
                <a:ea typeface="Arial" charset="0"/>
                <a:cs typeface="Arial" charset="0"/>
              </a:rPr>
              <a:t>в </a:t>
            </a:r>
            <a:r>
              <a:rPr lang="ru-RU" sz="4400" b="1" dirty="0">
                <a:solidFill>
                  <a:srgbClr val="02243A"/>
                </a:solidFill>
                <a:latin typeface="Arial" charset="0"/>
                <a:ea typeface="Arial" charset="0"/>
                <a:cs typeface="Arial" charset="0"/>
              </a:rPr>
              <a:t>этот час.</a:t>
            </a:r>
          </a:p>
        </p:txBody>
      </p:sp>
    </p:spTree>
    <p:extLst>
      <p:ext uri="{BB962C8B-B14F-4D97-AF65-F5344CB8AC3E}">
        <p14:creationId xmlns:p14="http://schemas.microsoft.com/office/powerpoint/2010/main" val="1110836325"/>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71838"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630220" y="256341"/>
            <a:ext cx="7822950"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400" b="1" dirty="0">
                <a:solidFill>
                  <a:srgbClr val="02243A"/>
                </a:solidFill>
                <a:latin typeface="Arial" charset="0"/>
                <a:ea typeface="Arial" charset="0"/>
                <a:cs typeface="Arial" charset="0"/>
              </a:rPr>
              <a:t>Хлеб принимаем</a:t>
            </a:r>
          </a:p>
          <a:p>
            <a:pPr algn="l"/>
            <a:r>
              <a:rPr lang="ru-RU" sz="4400" b="1" dirty="0">
                <a:solidFill>
                  <a:srgbClr val="02243A"/>
                </a:solidFill>
                <a:latin typeface="Arial" charset="0"/>
                <a:ea typeface="Arial" charset="0"/>
                <a:cs typeface="Arial" charset="0"/>
              </a:rPr>
              <a:t>Как символ святой.</a:t>
            </a:r>
          </a:p>
          <a:p>
            <a:pPr algn="l"/>
            <a:r>
              <a:rPr lang="ru-RU" sz="4400" b="1" dirty="0">
                <a:solidFill>
                  <a:srgbClr val="02243A"/>
                </a:solidFill>
                <a:latin typeface="Arial" charset="0"/>
                <a:ea typeface="Arial" charset="0"/>
                <a:cs typeface="Arial" charset="0"/>
              </a:rPr>
              <a:t>Боже, нас благослови!</a:t>
            </a:r>
          </a:p>
          <a:p>
            <a:pPr algn="l"/>
            <a:r>
              <a:rPr lang="ru-RU" sz="4400" b="1" dirty="0">
                <a:solidFill>
                  <a:srgbClr val="02243A"/>
                </a:solidFill>
                <a:latin typeface="Arial" charset="0"/>
                <a:ea typeface="Arial" charset="0"/>
                <a:cs typeface="Arial" charset="0"/>
              </a:rPr>
              <a:t>Мы раскрываем </a:t>
            </a:r>
            <a:endParaRPr lang="ru-RU" sz="4400" b="1" dirty="0" smtClean="0">
              <a:solidFill>
                <a:srgbClr val="02243A"/>
              </a:solidFill>
              <a:latin typeface="Arial" charset="0"/>
              <a:ea typeface="Arial" charset="0"/>
              <a:cs typeface="Arial" charset="0"/>
            </a:endParaRPr>
          </a:p>
          <a:p>
            <a:pPr algn="l"/>
            <a:r>
              <a:rPr lang="ru-RU" sz="4400" b="1" dirty="0" smtClean="0">
                <a:solidFill>
                  <a:srgbClr val="02243A"/>
                </a:solidFill>
                <a:latin typeface="Arial" charset="0"/>
                <a:ea typeface="Arial" charset="0"/>
                <a:cs typeface="Arial" charset="0"/>
              </a:rPr>
              <a:t>Сердца </a:t>
            </a:r>
            <a:r>
              <a:rPr lang="ru-RU" sz="4400" b="1" dirty="0">
                <a:solidFill>
                  <a:srgbClr val="02243A"/>
                </a:solidFill>
                <a:latin typeface="Arial" charset="0"/>
                <a:ea typeface="Arial" charset="0"/>
                <a:cs typeface="Arial" charset="0"/>
              </a:rPr>
              <a:t>пред Тобой,</a:t>
            </a:r>
          </a:p>
          <a:p>
            <a:pPr algn="l"/>
            <a:r>
              <a:rPr lang="ru-RU" sz="4400" b="1" dirty="0">
                <a:solidFill>
                  <a:srgbClr val="02243A"/>
                </a:solidFill>
                <a:latin typeface="Arial" charset="0"/>
                <a:ea typeface="Arial" charset="0"/>
                <a:cs typeface="Arial" charset="0"/>
              </a:rPr>
              <a:t>Силу Свою в нас яви.</a:t>
            </a:r>
          </a:p>
        </p:txBody>
      </p:sp>
    </p:spTree>
    <p:extLst>
      <p:ext uri="{BB962C8B-B14F-4D97-AF65-F5344CB8AC3E}">
        <p14:creationId xmlns:p14="http://schemas.microsoft.com/office/powerpoint/2010/main" val="443304428"/>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71838"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645159" y="294141"/>
            <a:ext cx="7857613"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500" b="1" dirty="0">
                <a:solidFill>
                  <a:srgbClr val="02243A"/>
                </a:solidFill>
                <a:latin typeface="Arial" charset="0"/>
                <a:ea typeface="Arial" charset="0"/>
                <a:cs typeface="Arial" charset="0"/>
              </a:rPr>
              <a:t>Молим Тебя,</a:t>
            </a:r>
          </a:p>
          <a:p>
            <a:pPr algn="l">
              <a:lnSpc>
                <a:spcPct val="90000"/>
              </a:lnSpc>
            </a:pPr>
            <a:r>
              <a:rPr lang="ru-RU" sz="4500" b="1" dirty="0">
                <a:solidFill>
                  <a:srgbClr val="02243A"/>
                </a:solidFill>
                <a:latin typeface="Arial" charset="0"/>
                <a:ea typeface="Arial" charset="0"/>
                <a:cs typeface="Arial" charset="0"/>
              </a:rPr>
              <a:t>Иисус дорогой,</a:t>
            </a:r>
          </a:p>
          <a:p>
            <a:pPr algn="l">
              <a:lnSpc>
                <a:spcPct val="90000"/>
              </a:lnSpc>
            </a:pPr>
            <a:r>
              <a:rPr lang="ru-RU" sz="4500" b="1" dirty="0">
                <a:solidFill>
                  <a:srgbClr val="02243A"/>
                </a:solidFill>
                <a:latin typeface="Arial" charset="0"/>
                <a:ea typeface="Arial" charset="0"/>
                <a:cs typeface="Arial" charset="0"/>
              </a:rPr>
              <a:t>С нами завет обнови,</a:t>
            </a:r>
          </a:p>
          <a:p>
            <a:pPr algn="l">
              <a:lnSpc>
                <a:spcPct val="90000"/>
              </a:lnSpc>
            </a:pPr>
            <a:r>
              <a:rPr lang="ru-RU" sz="4500" b="1" dirty="0">
                <a:solidFill>
                  <a:srgbClr val="02243A"/>
                </a:solidFill>
                <a:latin typeface="Arial" charset="0"/>
                <a:ea typeface="Arial" charset="0"/>
                <a:cs typeface="Arial" charset="0"/>
              </a:rPr>
              <a:t>Чтобы нам быть в Единенье с Тобой,</a:t>
            </a:r>
          </a:p>
          <a:p>
            <a:pPr algn="l">
              <a:lnSpc>
                <a:spcPct val="90000"/>
              </a:lnSpc>
            </a:pPr>
            <a:r>
              <a:rPr lang="ru-RU" sz="4500" b="1" dirty="0">
                <a:solidFill>
                  <a:srgbClr val="02243A"/>
                </a:solidFill>
                <a:latin typeface="Arial" charset="0"/>
                <a:ea typeface="Arial" charset="0"/>
                <a:cs typeface="Arial" charset="0"/>
              </a:rPr>
              <a:t>Духом Своим </a:t>
            </a:r>
            <a:endParaRPr lang="ru-RU" sz="4500" b="1" dirty="0" smtClean="0">
              <a:solidFill>
                <a:srgbClr val="02243A"/>
              </a:solidFill>
              <a:latin typeface="Arial" charset="0"/>
              <a:ea typeface="Arial" charset="0"/>
              <a:cs typeface="Arial" charset="0"/>
            </a:endParaRPr>
          </a:p>
          <a:p>
            <a:pPr algn="l">
              <a:lnSpc>
                <a:spcPct val="90000"/>
              </a:lnSpc>
            </a:pPr>
            <a:r>
              <a:rPr lang="ru-RU" sz="4500" b="1" dirty="0" smtClean="0">
                <a:solidFill>
                  <a:srgbClr val="02243A"/>
                </a:solidFill>
                <a:latin typeface="Arial" charset="0"/>
                <a:ea typeface="Arial" charset="0"/>
                <a:cs typeface="Arial" charset="0"/>
              </a:rPr>
              <a:t>В нас живи.</a:t>
            </a:r>
          </a:p>
          <a:p>
            <a:pPr algn="l">
              <a:lnSpc>
                <a:spcPct val="90000"/>
              </a:lnSpc>
            </a:pPr>
            <a:endParaRPr lang="ru-RU" sz="4500" b="1" dirty="0">
              <a:solidFill>
                <a:srgbClr val="02243A"/>
              </a:solidFill>
              <a:latin typeface="Arial" charset="0"/>
              <a:ea typeface="Arial" charset="0"/>
              <a:cs typeface="Arial" charset="0"/>
            </a:endParaRPr>
          </a:p>
          <a:p>
            <a:pPr algn="l">
              <a:lnSpc>
                <a:spcPct val="90000"/>
              </a:lnSpc>
            </a:pPr>
            <a:r>
              <a:rPr lang="ru-RU" sz="4500" b="1" dirty="0">
                <a:solidFill>
                  <a:srgbClr val="02243A"/>
                </a:solidFill>
                <a:latin typeface="Arial" charset="0"/>
                <a:ea typeface="Arial" charset="0"/>
                <a:cs typeface="Arial" charset="0"/>
              </a:rPr>
              <a:t> </a:t>
            </a:r>
          </a:p>
        </p:txBody>
      </p:sp>
    </p:spTree>
    <p:extLst>
      <p:ext uri="{BB962C8B-B14F-4D97-AF65-F5344CB8AC3E}">
        <p14:creationId xmlns:p14="http://schemas.microsoft.com/office/powerpoint/2010/main" val="2117254344"/>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71838"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645161" y="309082"/>
            <a:ext cx="7943238"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dirty="0">
                <a:solidFill>
                  <a:srgbClr val="02243A"/>
                </a:solidFill>
                <a:latin typeface="Arial" charset="0"/>
                <a:ea typeface="Arial" charset="0"/>
                <a:cs typeface="Arial" charset="0"/>
              </a:rPr>
              <a:t>Чашу с вином </a:t>
            </a:r>
          </a:p>
          <a:p>
            <a:pPr algn="l">
              <a:lnSpc>
                <a:spcPct val="90000"/>
              </a:lnSpc>
            </a:pPr>
            <a:r>
              <a:rPr lang="ru-RU" sz="4400" b="1" dirty="0">
                <a:solidFill>
                  <a:srgbClr val="02243A"/>
                </a:solidFill>
                <a:latin typeface="Arial" charset="0"/>
                <a:ea typeface="Arial" charset="0"/>
                <a:cs typeface="Arial" charset="0"/>
              </a:rPr>
              <a:t>Протяни нам</a:t>
            </a:r>
            <a:r>
              <a:rPr lang="ru-RU" sz="4400" b="1" dirty="0" smtClean="0">
                <a:solidFill>
                  <a:srgbClr val="02243A"/>
                </a:solidFill>
                <a:latin typeface="Arial" charset="0"/>
                <a:ea typeface="Arial" charset="0"/>
                <a:cs typeface="Arial" charset="0"/>
              </a:rPr>
              <a:t>, Господь</a:t>
            </a:r>
            <a:r>
              <a:rPr lang="ru-RU" sz="4400" b="1" dirty="0">
                <a:solidFill>
                  <a:srgbClr val="02243A"/>
                </a:solidFill>
                <a:latin typeface="Arial" charset="0"/>
                <a:ea typeface="Arial" charset="0"/>
                <a:cs typeface="Arial" charset="0"/>
              </a:rPr>
              <a:t>,</a:t>
            </a:r>
          </a:p>
          <a:p>
            <a:pPr algn="l">
              <a:lnSpc>
                <a:spcPct val="90000"/>
              </a:lnSpc>
            </a:pPr>
            <a:r>
              <a:rPr lang="ru-RU" sz="4400" b="1" dirty="0">
                <a:solidFill>
                  <a:srgbClr val="02243A"/>
                </a:solidFill>
                <a:latin typeface="Arial" charset="0"/>
                <a:ea typeface="Arial" charset="0"/>
                <a:cs typeface="Arial" charset="0"/>
              </a:rPr>
              <a:t>Во оставленье греха.</a:t>
            </a:r>
          </a:p>
          <a:p>
            <a:pPr algn="l">
              <a:lnSpc>
                <a:spcPct val="90000"/>
              </a:lnSpc>
            </a:pPr>
            <a:r>
              <a:rPr lang="ru-RU" sz="4400" b="1" dirty="0">
                <a:solidFill>
                  <a:srgbClr val="02243A"/>
                </a:solidFill>
                <a:latin typeface="Arial" charset="0"/>
                <a:ea typeface="Arial" charset="0"/>
                <a:cs typeface="Arial" charset="0"/>
              </a:rPr>
              <a:t>Агнец Иисус, </a:t>
            </a:r>
          </a:p>
          <a:p>
            <a:pPr algn="l">
              <a:lnSpc>
                <a:spcPct val="90000"/>
              </a:lnSpc>
            </a:pPr>
            <a:r>
              <a:rPr lang="ru-RU" sz="4400" b="1" dirty="0">
                <a:solidFill>
                  <a:srgbClr val="02243A"/>
                </a:solidFill>
                <a:latin typeface="Arial" charset="0"/>
                <a:ea typeface="Arial" charset="0"/>
                <a:cs typeface="Arial" charset="0"/>
              </a:rPr>
              <a:t>Твоя чистая Кровь</a:t>
            </a:r>
          </a:p>
          <a:p>
            <a:pPr algn="l">
              <a:lnSpc>
                <a:spcPct val="90000"/>
              </a:lnSpc>
            </a:pPr>
            <a:r>
              <a:rPr lang="ru-RU" sz="4400" b="1" dirty="0">
                <a:solidFill>
                  <a:srgbClr val="02243A"/>
                </a:solidFill>
                <a:latin typeface="Arial" charset="0"/>
                <a:ea typeface="Arial" charset="0"/>
                <a:cs typeface="Arial" charset="0"/>
              </a:rPr>
              <a:t>Пусть оживит </a:t>
            </a:r>
            <a:endParaRPr lang="ru-RU" sz="4400" b="1" dirty="0" smtClean="0">
              <a:solidFill>
                <a:srgbClr val="02243A"/>
              </a:solidFill>
              <a:latin typeface="Arial" charset="0"/>
              <a:ea typeface="Arial" charset="0"/>
              <a:cs typeface="Arial" charset="0"/>
            </a:endParaRPr>
          </a:p>
          <a:p>
            <a:pPr algn="l">
              <a:lnSpc>
                <a:spcPct val="90000"/>
              </a:lnSpc>
            </a:pPr>
            <a:r>
              <a:rPr lang="ru-RU" sz="4400" b="1" dirty="0" smtClean="0">
                <a:solidFill>
                  <a:srgbClr val="02243A"/>
                </a:solidFill>
                <a:latin typeface="Arial" charset="0"/>
                <a:ea typeface="Arial" charset="0"/>
                <a:cs typeface="Arial" charset="0"/>
              </a:rPr>
              <a:t>Нам сердца.</a:t>
            </a:r>
          </a:p>
          <a:p>
            <a:pPr algn="l">
              <a:lnSpc>
                <a:spcPct val="90000"/>
              </a:lnSpc>
            </a:pPr>
            <a:endParaRPr lang="ru-RU" sz="4400" b="1" dirty="0">
              <a:solidFill>
                <a:srgbClr val="02243A"/>
              </a:solidFill>
              <a:latin typeface="Arial" charset="0"/>
              <a:ea typeface="Arial" charset="0"/>
              <a:cs typeface="Arial" charset="0"/>
            </a:endParaRPr>
          </a:p>
          <a:p>
            <a:pPr algn="l">
              <a:lnSpc>
                <a:spcPct val="90000"/>
              </a:lnSpc>
            </a:pPr>
            <a:r>
              <a:rPr lang="ru-RU" sz="4400" b="1" dirty="0">
                <a:solidFill>
                  <a:srgbClr val="02243A"/>
                </a:solidFill>
                <a:latin typeface="Arial" charset="0"/>
                <a:ea typeface="Arial" charset="0"/>
                <a:cs typeface="Arial" charset="0"/>
              </a:rPr>
              <a:t> </a:t>
            </a:r>
          </a:p>
        </p:txBody>
      </p:sp>
    </p:spTree>
    <p:extLst>
      <p:ext uri="{BB962C8B-B14F-4D97-AF65-F5344CB8AC3E}">
        <p14:creationId xmlns:p14="http://schemas.microsoft.com/office/powerpoint/2010/main" val="1701656581"/>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71838"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630890" y="338964"/>
            <a:ext cx="8000321"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dirty="0">
                <a:solidFill>
                  <a:srgbClr val="02243A"/>
                </a:solidFill>
                <a:latin typeface="Arial" charset="0"/>
                <a:ea typeface="Arial" charset="0"/>
                <a:cs typeface="Arial" charset="0"/>
              </a:rPr>
              <a:t>Боже, даруй </a:t>
            </a:r>
            <a:r>
              <a:rPr lang="ru-RU" sz="4400" b="1" dirty="0" smtClean="0">
                <a:solidFill>
                  <a:srgbClr val="02243A"/>
                </a:solidFill>
                <a:latin typeface="Arial" charset="0"/>
                <a:ea typeface="Arial" charset="0"/>
                <a:cs typeface="Arial" charset="0"/>
              </a:rPr>
              <a:t>нам</a:t>
            </a:r>
          </a:p>
          <a:p>
            <a:pPr algn="l">
              <a:lnSpc>
                <a:spcPct val="90000"/>
              </a:lnSpc>
            </a:pPr>
            <a:r>
              <a:rPr lang="ru-RU" sz="4400" b="1" dirty="0" smtClean="0">
                <a:solidFill>
                  <a:srgbClr val="02243A"/>
                </a:solidFill>
                <a:latin typeface="Arial" charset="0"/>
                <a:ea typeface="Arial" charset="0"/>
                <a:cs typeface="Arial" charset="0"/>
              </a:rPr>
              <a:t>Достойно </a:t>
            </a:r>
            <a:r>
              <a:rPr lang="ru-RU" sz="4400" b="1" dirty="0">
                <a:solidFill>
                  <a:srgbClr val="02243A"/>
                </a:solidFill>
                <a:latin typeface="Arial" charset="0"/>
                <a:ea typeface="Arial" charset="0"/>
                <a:cs typeface="Arial" charset="0"/>
              </a:rPr>
              <a:t>принять</a:t>
            </a:r>
          </a:p>
          <a:p>
            <a:pPr algn="l">
              <a:lnSpc>
                <a:spcPct val="90000"/>
              </a:lnSpc>
            </a:pPr>
            <a:r>
              <a:rPr lang="ru-RU" sz="4400" b="1" dirty="0">
                <a:solidFill>
                  <a:srgbClr val="02243A"/>
                </a:solidFill>
                <a:latin typeface="Arial" charset="0"/>
                <a:ea typeface="Arial" charset="0"/>
                <a:cs typeface="Arial" charset="0"/>
              </a:rPr>
              <a:t>Символ </a:t>
            </a:r>
            <a:r>
              <a:rPr lang="ru-RU" sz="4400" b="1" dirty="0" smtClean="0">
                <a:solidFill>
                  <a:srgbClr val="02243A"/>
                </a:solidFill>
                <a:latin typeface="Arial" charset="0"/>
                <a:ea typeface="Arial" charset="0"/>
                <a:cs typeface="Arial" charset="0"/>
              </a:rPr>
              <a:t>пречистой </a:t>
            </a:r>
            <a:r>
              <a:rPr lang="ru-RU" sz="4400" b="1" dirty="0">
                <a:solidFill>
                  <a:srgbClr val="02243A"/>
                </a:solidFill>
                <a:latin typeface="Arial" charset="0"/>
                <a:ea typeface="Arial" charset="0"/>
                <a:cs typeface="Arial" charset="0"/>
              </a:rPr>
              <a:t>Крови</a:t>
            </a:r>
          </a:p>
          <a:p>
            <a:pPr algn="l">
              <a:lnSpc>
                <a:spcPct val="90000"/>
              </a:lnSpc>
            </a:pPr>
            <a:r>
              <a:rPr lang="ru-RU" sz="4400" b="1" dirty="0">
                <a:solidFill>
                  <a:srgbClr val="02243A"/>
                </a:solidFill>
                <a:latin typeface="Arial" charset="0"/>
                <a:ea typeface="Arial" charset="0"/>
                <a:cs typeface="Arial" charset="0"/>
              </a:rPr>
              <a:t>И в наше сердце </a:t>
            </a:r>
            <a:endParaRPr lang="ru-RU" sz="4400" b="1" dirty="0" smtClean="0">
              <a:solidFill>
                <a:srgbClr val="02243A"/>
              </a:solidFill>
              <a:latin typeface="Arial" charset="0"/>
              <a:ea typeface="Arial" charset="0"/>
              <a:cs typeface="Arial" charset="0"/>
            </a:endParaRPr>
          </a:p>
          <a:p>
            <a:pPr algn="l">
              <a:lnSpc>
                <a:spcPct val="90000"/>
              </a:lnSpc>
            </a:pPr>
            <a:r>
              <a:rPr lang="ru-RU" sz="4400" b="1" dirty="0" smtClean="0">
                <a:solidFill>
                  <a:srgbClr val="02243A"/>
                </a:solidFill>
                <a:latin typeface="Arial" charset="0"/>
                <a:ea typeface="Arial" charset="0"/>
                <a:cs typeface="Arial" charset="0"/>
              </a:rPr>
              <a:t>Излей </a:t>
            </a:r>
            <a:r>
              <a:rPr lang="ru-RU" sz="4400" b="1" dirty="0">
                <a:solidFill>
                  <a:srgbClr val="02243A"/>
                </a:solidFill>
                <a:latin typeface="Arial" charset="0"/>
                <a:ea typeface="Arial" charset="0"/>
                <a:cs typeface="Arial" charset="0"/>
              </a:rPr>
              <a:t>благодать;</a:t>
            </a:r>
          </a:p>
          <a:p>
            <a:pPr algn="l">
              <a:lnSpc>
                <a:spcPct val="90000"/>
              </a:lnSpc>
            </a:pPr>
            <a:r>
              <a:rPr lang="ru-RU" sz="4400" b="1" dirty="0">
                <a:solidFill>
                  <a:srgbClr val="02243A"/>
                </a:solidFill>
                <a:latin typeface="Arial" charset="0"/>
                <a:ea typeface="Arial" charset="0"/>
                <a:cs typeface="Arial" charset="0"/>
              </a:rPr>
              <a:t>Ты, Иисус, в нас </a:t>
            </a:r>
            <a:r>
              <a:rPr lang="ru-RU" sz="4400" b="1" dirty="0" smtClean="0">
                <a:solidFill>
                  <a:srgbClr val="02243A"/>
                </a:solidFill>
                <a:latin typeface="Arial" charset="0"/>
                <a:ea typeface="Arial" charset="0"/>
                <a:cs typeface="Arial" charset="0"/>
              </a:rPr>
              <a:t>живи.</a:t>
            </a:r>
            <a:endParaRPr lang="ru-RU" sz="4400" b="1" dirty="0">
              <a:solidFill>
                <a:srgbClr val="02243A"/>
              </a:solidFill>
              <a:latin typeface="Arial" charset="0"/>
              <a:ea typeface="Arial" charset="0"/>
              <a:cs typeface="Arial" charset="0"/>
            </a:endParaRPr>
          </a:p>
          <a:p>
            <a:pPr algn="l">
              <a:lnSpc>
                <a:spcPct val="90000"/>
              </a:lnSpc>
            </a:pPr>
            <a:r>
              <a:rPr lang="ru-RU" sz="4500" b="1" dirty="0">
                <a:solidFill>
                  <a:srgbClr val="02243A"/>
                </a:solidFill>
                <a:latin typeface="Arial" charset="0"/>
                <a:ea typeface="Arial" charset="0"/>
                <a:cs typeface="Arial" charset="0"/>
              </a:rPr>
              <a:t> </a:t>
            </a:r>
          </a:p>
        </p:txBody>
      </p:sp>
    </p:spTree>
    <p:extLst>
      <p:ext uri="{BB962C8B-B14F-4D97-AF65-F5344CB8AC3E}">
        <p14:creationId xmlns:p14="http://schemas.microsoft.com/office/powerpoint/2010/main" val="325995870"/>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1836</TotalTime>
  <Words>150</Words>
  <Application>Microsoft Macintosh PowerPoint</Application>
  <PresentationFormat>On-screen Show (16:9)</PresentationFormat>
  <Paragraphs>45</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222</cp:revision>
  <dcterms:modified xsi:type="dcterms:W3CDTF">2021-03-06T14:13:10Z</dcterms:modified>
</cp:coreProperties>
</file>