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9" r:id="rId3"/>
    <p:sldId id="281" r:id="rId4"/>
    <p:sldId id="284" r:id="rId5"/>
    <p:sldId id="283"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94" autoAdjust="0"/>
    <p:restoredTop sz="92899" autoAdjust="0"/>
  </p:normalViewPr>
  <p:slideViewPr>
    <p:cSldViewPr snapToGrid="0" snapToObjects="1">
      <p:cViewPr varScale="1">
        <p:scale>
          <a:sx n="90" d="100"/>
          <a:sy n="90" d="100"/>
        </p:scale>
        <p:origin x="-96" y="-1800"/>
      </p:cViewPr>
      <p:guideLst>
        <p:guide orient="horz" pos="762"/>
        <p:guide pos="39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89728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185032" y="0"/>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712649" y="663222"/>
            <a:ext cx="6357595" cy="24412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6600" dirty="0">
                <a:solidFill>
                  <a:srgbClr val="02243A"/>
                </a:solidFill>
                <a:latin typeface="Arial" charset="0"/>
                <a:ea typeface="Arial" charset="0"/>
                <a:cs typeface="Arial" charset="0"/>
              </a:rPr>
              <a:t>В верхней горнице тихо</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4818" y="227036"/>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600" b="1" dirty="0">
                <a:solidFill>
                  <a:srgbClr val="02243A"/>
                </a:solidFill>
                <a:latin typeface="Arial" charset="0"/>
                <a:ea typeface="Arial" charset="0"/>
                <a:cs typeface="Arial" charset="0"/>
              </a:rPr>
              <a:t>В верхней горнице </a:t>
            </a:r>
          </a:p>
          <a:p>
            <a:pPr algn="l">
              <a:lnSpc>
                <a:spcPct val="90000"/>
              </a:lnSpc>
            </a:pPr>
            <a:r>
              <a:rPr lang="ru-RU" sz="4600" b="1" dirty="0">
                <a:solidFill>
                  <a:srgbClr val="02243A"/>
                </a:solidFill>
                <a:latin typeface="Arial" charset="0"/>
                <a:ea typeface="Arial" charset="0"/>
                <a:cs typeface="Arial" charset="0"/>
              </a:rPr>
              <a:t>Тихо пока…</a:t>
            </a:r>
          </a:p>
          <a:p>
            <a:pPr algn="l">
              <a:lnSpc>
                <a:spcPct val="90000"/>
              </a:lnSpc>
            </a:pPr>
            <a:r>
              <a:rPr lang="ru-RU" sz="4600" b="1" dirty="0">
                <a:solidFill>
                  <a:srgbClr val="02243A"/>
                </a:solidFill>
                <a:latin typeface="Arial" charset="0"/>
                <a:ea typeface="Arial" charset="0"/>
                <a:cs typeface="Arial" charset="0"/>
              </a:rPr>
              <a:t>Иисус приглашает туда,</a:t>
            </a:r>
          </a:p>
          <a:p>
            <a:pPr algn="l">
              <a:lnSpc>
                <a:spcPct val="90000"/>
              </a:lnSpc>
            </a:pPr>
            <a:r>
              <a:rPr lang="ru-RU" sz="4600" b="1" dirty="0">
                <a:solidFill>
                  <a:srgbClr val="02243A"/>
                </a:solidFill>
                <a:latin typeface="Arial" charset="0"/>
                <a:ea typeface="Arial" charset="0"/>
                <a:cs typeface="Arial" charset="0"/>
              </a:rPr>
              <a:t>Чтоб мы вечерю </a:t>
            </a:r>
            <a:endParaRPr lang="ru-RU" sz="4600" b="1" dirty="0" smtClean="0">
              <a:solidFill>
                <a:srgbClr val="02243A"/>
              </a:solidFill>
              <a:latin typeface="Arial" charset="0"/>
              <a:ea typeface="Arial" charset="0"/>
              <a:cs typeface="Arial" charset="0"/>
            </a:endParaRPr>
          </a:p>
          <a:p>
            <a:pPr algn="l">
              <a:lnSpc>
                <a:spcPct val="90000"/>
              </a:lnSpc>
            </a:pPr>
            <a:r>
              <a:rPr lang="ru-RU" sz="4600" b="1" dirty="0" smtClean="0">
                <a:solidFill>
                  <a:srgbClr val="02243A"/>
                </a:solidFill>
                <a:latin typeface="Arial" charset="0"/>
                <a:ea typeface="Arial" charset="0"/>
                <a:cs typeface="Arial" charset="0"/>
              </a:rPr>
              <a:t>С Ним провели,</a:t>
            </a:r>
          </a:p>
          <a:p>
            <a:pPr algn="l">
              <a:lnSpc>
                <a:spcPct val="90000"/>
              </a:lnSpc>
            </a:pPr>
            <a:r>
              <a:rPr lang="ru-RU" sz="4600" b="1" dirty="0" smtClean="0">
                <a:solidFill>
                  <a:srgbClr val="02243A"/>
                </a:solidFill>
                <a:latin typeface="Arial" charset="0"/>
                <a:ea typeface="Arial" charset="0"/>
                <a:cs typeface="Arial" charset="0"/>
              </a:rPr>
              <a:t>Научиться смиренью могли.</a:t>
            </a:r>
            <a:endParaRPr lang="ru-RU" sz="46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83503"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431925" y="212795"/>
            <a:ext cx="7844597"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rgbClr val="02243A"/>
                </a:solidFill>
                <a:latin typeface="Arial" charset="0"/>
                <a:ea typeface="Arial" charset="0"/>
                <a:cs typeface="Arial" charset="0"/>
              </a:rPr>
              <a:t>Так однажды собрал </a:t>
            </a:r>
            <a:endParaRPr lang="ru-RU" sz="4800" b="1" dirty="0" smtClean="0">
              <a:solidFill>
                <a:srgbClr val="02243A"/>
              </a:solidFill>
              <a:latin typeface="Arial" charset="0"/>
              <a:ea typeface="Arial" charset="0"/>
              <a:cs typeface="Arial" charset="0"/>
            </a:endParaRPr>
          </a:p>
          <a:p>
            <a:pPr algn="l">
              <a:lnSpc>
                <a:spcPct val="90000"/>
              </a:lnSpc>
            </a:pPr>
            <a:r>
              <a:rPr lang="ru-RU" sz="4800" b="1" dirty="0" smtClean="0">
                <a:solidFill>
                  <a:srgbClr val="02243A"/>
                </a:solidFill>
                <a:latin typeface="Arial" charset="0"/>
                <a:ea typeface="Arial" charset="0"/>
                <a:cs typeface="Arial" charset="0"/>
              </a:rPr>
              <a:t>Он </a:t>
            </a:r>
            <a:r>
              <a:rPr lang="ru-RU" sz="4800" b="1" dirty="0">
                <a:solidFill>
                  <a:srgbClr val="02243A"/>
                </a:solidFill>
                <a:latin typeface="Arial" charset="0"/>
                <a:ea typeface="Arial" charset="0"/>
                <a:cs typeface="Arial" charset="0"/>
              </a:rPr>
              <a:t>Своих</a:t>
            </a:r>
          </a:p>
          <a:p>
            <a:pPr algn="l">
              <a:lnSpc>
                <a:spcPct val="90000"/>
              </a:lnSpc>
            </a:pPr>
            <a:r>
              <a:rPr lang="ru-RU" sz="4800" b="1" dirty="0">
                <a:solidFill>
                  <a:srgbClr val="02243A"/>
                </a:solidFill>
                <a:latin typeface="Arial" charset="0"/>
                <a:ea typeface="Arial" charset="0"/>
                <a:cs typeface="Arial" charset="0"/>
              </a:rPr>
              <a:t>И склонился, </a:t>
            </a:r>
          </a:p>
          <a:p>
            <a:pPr algn="l">
              <a:lnSpc>
                <a:spcPct val="90000"/>
              </a:lnSpc>
            </a:pPr>
            <a:r>
              <a:rPr lang="ru-RU" sz="4800" b="1" dirty="0">
                <a:solidFill>
                  <a:srgbClr val="02243A"/>
                </a:solidFill>
                <a:latin typeface="Arial" charset="0"/>
                <a:ea typeface="Arial" charset="0"/>
                <a:cs typeface="Arial" charset="0"/>
              </a:rPr>
              <a:t>Им ноги омыв.</a:t>
            </a:r>
          </a:p>
          <a:p>
            <a:pPr algn="l">
              <a:lnSpc>
                <a:spcPct val="90000"/>
              </a:lnSpc>
            </a:pPr>
            <a:r>
              <a:rPr lang="ru-RU" sz="4800" b="1" dirty="0">
                <a:solidFill>
                  <a:srgbClr val="02243A"/>
                </a:solidFill>
                <a:latin typeface="Arial" charset="0"/>
                <a:ea typeface="Arial" charset="0"/>
                <a:cs typeface="Arial" charset="0"/>
              </a:rPr>
              <a:t>Хлеб святой </a:t>
            </a:r>
          </a:p>
          <a:p>
            <a:pPr algn="l">
              <a:lnSpc>
                <a:spcPct val="90000"/>
              </a:lnSpc>
            </a:pPr>
            <a:r>
              <a:rPr lang="ru-RU" sz="4800" b="1" dirty="0">
                <a:solidFill>
                  <a:srgbClr val="02243A"/>
                </a:solidFill>
                <a:latin typeface="Arial" charset="0"/>
                <a:ea typeface="Arial" charset="0"/>
                <a:cs typeface="Arial" charset="0"/>
              </a:rPr>
              <a:t>Преломил и раздал</a:t>
            </a:r>
          </a:p>
          <a:p>
            <a:pPr algn="l">
              <a:lnSpc>
                <a:spcPct val="90000"/>
              </a:lnSpc>
            </a:pPr>
            <a:r>
              <a:rPr lang="ru-RU" sz="4800" b="1" dirty="0">
                <a:solidFill>
                  <a:srgbClr val="02243A"/>
                </a:solidFill>
                <a:latin typeface="Arial" charset="0"/>
                <a:ea typeface="Arial" charset="0"/>
                <a:cs typeface="Arial" charset="0"/>
              </a:rPr>
              <a:t>И святое вино </a:t>
            </a:r>
            <a:r>
              <a:rPr lang="ru-RU" sz="4800" b="1" dirty="0" smtClean="0">
                <a:solidFill>
                  <a:srgbClr val="02243A"/>
                </a:solidFill>
                <a:latin typeface="Arial" charset="0"/>
                <a:ea typeface="Arial" charset="0"/>
                <a:cs typeface="Arial" charset="0"/>
              </a:rPr>
              <a:t>им </a:t>
            </a:r>
            <a:r>
              <a:rPr lang="ru-RU" sz="4800" b="1" dirty="0" smtClean="0">
                <a:solidFill>
                  <a:srgbClr val="02243A"/>
                </a:solidFill>
                <a:latin typeface="Arial" charset="0"/>
                <a:ea typeface="Arial" charset="0"/>
                <a:cs typeface="Arial" charset="0"/>
              </a:rPr>
              <a:t>подал. </a:t>
            </a:r>
            <a:r>
              <a:rPr lang="ru-RU" sz="48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5229482"/>
          </a:xfrm>
          <a:prstGeom prst="rect">
            <a:avLst/>
          </a:prstGeom>
        </p:spPr>
      </p:pic>
      <p:sp>
        <p:nvSpPr>
          <p:cNvPr id="7" name="Объект 2">
            <a:extLst>
              <a:ext uri="{FF2B5EF4-FFF2-40B4-BE49-F238E27FC236}">
                <a16:creationId xmlns="" xmlns:a16="http://schemas.microsoft.com/office/drawing/2014/main" id="{6FDBC29A-CD02-8A4B-A371-19BB2054B008}"/>
              </a:ext>
            </a:extLst>
          </p:cNvPr>
          <p:cNvSpPr txBox="1">
            <a:spLocks/>
          </p:cNvSpPr>
          <p:nvPr/>
        </p:nvSpPr>
        <p:spPr>
          <a:xfrm>
            <a:off x="564443" y="280502"/>
            <a:ext cx="9081911"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Чтобы помнили </a:t>
            </a:r>
          </a:p>
          <a:p>
            <a:pPr algn="l">
              <a:lnSpc>
                <a:spcPct val="90000"/>
              </a:lnSpc>
            </a:pPr>
            <a:r>
              <a:rPr lang="ru-RU" sz="4400" b="1" dirty="0">
                <a:solidFill>
                  <a:srgbClr val="02243A"/>
                </a:solidFill>
                <a:latin typeface="Arial" charset="0"/>
                <a:ea typeface="Arial" charset="0"/>
                <a:cs typeface="Arial" charset="0"/>
              </a:rPr>
              <a:t>Жертву Христа </a:t>
            </a:r>
            <a:r>
              <a:rPr lang="ru-RU" sz="4400" b="1" dirty="0" smtClean="0">
                <a:solidFill>
                  <a:srgbClr val="02243A"/>
                </a:solidFill>
                <a:latin typeface="Arial" charset="0"/>
                <a:ea typeface="Arial" charset="0"/>
                <a:cs typeface="Arial" charset="0"/>
              </a:rPr>
              <a:t>– за </a:t>
            </a:r>
            <a:r>
              <a:rPr lang="ru-RU" sz="4400" b="1" dirty="0">
                <a:solidFill>
                  <a:srgbClr val="02243A"/>
                </a:solidFill>
                <a:latin typeface="Arial" charset="0"/>
                <a:ea typeface="Arial" charset="0"/>
                <a:cs typeface="Arial" charset="0"/>
              </a:rPr>
              <a:t>людей </a:t>
            </a:r>
          </a:p>
          <a:p>
            <a:pPr algn="l">
              <a:lnSpc>
                <a:spcPct val="90000"/>
              </a:lnSpc>
            </a:pPr>
            <a:r>
              <a:rPr lang="ru-RU" sz="4400" b="1" dirty="0">
                <a:solidFill>
                  <a:srgbClr val="02243A"/>
                </a:solidFill>
                <a:latin typeface="Arial" charset="0"/>
                <a:ea typeface="Arial" charset="0"/>
                <a:cs typeface="Arial" charset="0"/>
              </a:rPr>
              <a:t>Его жизнь отдана.</a:t>
            </a:r>
          </a:p>
          <a:p>
            <a:pPr algn="l">
              <a:lnSpc>
                <a:spcPct val="90000"/>
              </a:lnSpc>
            </a:pPr>
            <a:r>
              <a:rPr lang="ru-RU" sz="4400" b="1" dirty="0">
                <a:solidFill>
                  <a:srgbClr val="02243A"/>
                </a:solidFill>
                <a:latin typeface="Arial" charset="0"/>
                <a:ea typeface="Arial" charset="0"/>
                <a:cs typeface="Arial" charset="0"/>
              </a:rPr>
              <a:t>На кресте Он за нас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Кровь </a:t>
            </a:r>
            <a:r>
              <a:rPr lang="ru-RU" sz="4400" b="1" dirty="0">
                <a:solidFill>
                  <a:srgbClr val="02243A"/>
                </a:solidFill>
                <a:latin typeface="Arial" charset="0"/>
                <a:ea typeface="Arial" charset="0"/>
                <a:cs typeface="Arial" charset="0"/>
              </a:rPr>
              <a:t>пролил</a:t>
            </a:r>
            <a:r>
              <a:rPr lang="ru-RU" sz="4400" b="1" dirty="0" smtClean="0">
                <a:solidFill>
                  <a:srgbClr val="02243A"/>
                </a:solidFill>
                <a:latin typeface="Arial" charset="0"/>
                <a:ea typeface="Arial" charset="0"/>
                <a:cs typeface="Arial" charset="0"/>
              </a:rPr>
              <a:t>, Своей </a:t>
            </a:r>
            <a:br>
              <a:rPr lang="ru-RU" sz="4400" b="1" dirty="0" smtClean="0">
                <a:solidFill>
                  <a:srgbClr val="02243A"/>
                </a:solidFill>
                <a:latin typeface="Arial" charset="0"/>
                <a:ea typeface="Arial" charset="0"/>
                <a:cs typeface="Arial" charset="0"/>
              </a:rPr>
            </a:br>
            <a:r>
              <a:rPr lang="ru-RU" sz="4400" b="1" dirty="0" smtClean="0">
                <a:solidFill>
                  <a:srgbClr val="02243A"/>
                </a:solidFill>
                <a:latin typeface="Arial" charset="0"/>
                <a:ea typeface="Arial" charset="0"/>
                <a:cs typeface="Arial" charset="0"/>
              </a:rPr>
              <a:t>Смертью </a:t>
            </a:r>
            <a:r>
              <a:rPr lang="ru-RU" sz="4400" b="1" dirty="0">
                <a:solidFill>
                  <a:srgbClr val="02243A"/>
                </a:solidFill>
                <a:latin typeface="Arial" charset="0"/>
                <a:ea typeface="Arial" charset="0"/>
                <a:cs typeface="Arial" charset="0"/>
              </a:rPr>
              <a:t>н</a:t>
            </a:r>
            <a:r>
              <a:rPr lang="ru-RU" sz="4400" b="1" dirty="0" smtClean="0">
                <a:solidFill>
                  <a:srgbClr val="02243A"/>
                </a:solidFill>
                <a:latin typeface="Arial" charset="0"/>
                <a:ea typeface="Arial" charset="0"/>
                <a:cs typeface="Arial" charset="0"/>
              </a:rPr>
              <a:t>аш </a:t>
            </a:r>
            <a:r>
              <a:rPr lang="ru-RU" sz="4400" b="1" dirty="0">
                <a:solidFill>
                  <a:srgbClr val="02243A"/>
                </a:solidFill>
                <a:latin typeface="Arial" charset="0"/>
                <a:ea typeface="Arial" charset="0"/>
                <a:cs typeface="Arial" charset="0"/>
              </a:rPr>
              <a:t>грех искупил.</a:t>
            </a:r>
          </a:p>
        </p:txBody>
      </p:sp>
    </p:spTree>
    <p:extLst>
      <p:ext uri="{BB962C8B-B14F-4D97-AF65-F5344CB8AC3E}">
        <p14:creationId xmlns:p14="http://schemas.microsoft.com/office/powerpoint/2010/main" val="53866451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83503"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397001" y="241017"/>
            <a:ext cx="774700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a:solidFill>
                  <a:srgbClr val="02243A"/>
                </a:solidFill>
                <a:latin typeface="Arial" charset="0"/>
                <a:ea typeface="Arial" charset="0"/>
                <a:cs typeface="Arial" charset="0"/>
              </a:rPr>
              <a:t>В верхней </a:t>
            </a:r>
            <a:r>
              <a:rPr lang="ru-RU" sz="4800" b="1" dirty="0" smtClean="0">
                <a:solidFill>
                  <a:srgbClr val="02243A"/>
                </a:solidFill>
                <a:latin typeface="Arial" charset="0"/>
                <a:ea typeface="Arial" charset="0"/>
                <a:cs typeface="Arial" charset="0"/>
              </a:rPr>
              <a:t>горнице</a:t>
            </a:r>
          </a:p>
          <a:p>
            <a:pPr algn="l">
              <a:lnSpc>
                <a:spcPct val="90000"/>
              </a:lnSpc>
            </a:pPr>
            <a:r>
              <a:rPr lang="ru-RU" sz="4800" b="1" dirty="0" smtClean="0">
                <a:solidFill>
                  <a:srgbClr val="02243A"/>
                </a:solidFill>
                <a:latin typeface="Arial" charset="0"/>
                <a:ea typeface="Arial" charset="0"/>
                <a:cs typeface="Arial" charset="0"/>
              </a:rPr>
              <a:t>Тихо</a:t>
            </a:r>
            <a:r>
              <a:rPr lang="ru-RU" sz="4800" b="1" dirty="0">
                <a:solidFill>
                  <a:srgbClr val="02243A"/>
                </a:solidFill>
                <a:latin typeface="Arial" charset="0"/>
                <a:ea typeface="Arial" charset="0"/>
                <a:cs typeface="Arial" charset="0"/>
              </a:rPr>
              <a:t>, светло…</a:t>
            </a:r>
          </a:p>
          <a:p>
            <a:pPr algn="l">
              <a:lnSpc>
                <a:spcPct val="90000"/>
              </a:lnSpc>
            </a:pPr>
            <a:r>
              <a:rPr lang="ru-RU" sz="4800" b="1" dirty="0">
                <a:solidFill>
                  <a:srgbClr val="02243A"/>
                </a:solidFill>
                <a:latin typeface="Arial" charset="0"/>
                <a:ea typeface="Arial" charset="0"/>
                <a:cs typeface="Arial" charset="0"/>
              </a:rPr>
              <a:t>Моё сердце </a:t>
            </a:r>
            <a:endParaRPr lang="ru-RU" sz="4800" b="1" dirty="0" smtClean="0">
              <a:solidFill>
                <a:srgbClr val="02243A"/>
              </a:solidFill>
              <a:latin typeface="Arial" charset="0"/>
              <a:ea typeface="Arial" charset="0"/>
              <a:cs typeface="Arial" charset="0"/>
            </a:endParaRPr>
          </a:p>
          <a:p>
            <a:pPr algn="l">
              <a:lnSpc>
                <a:spcPct val="90000"/>
              </a:lnSpc>
            </a:pPr>
            <a:r>
              <a:rPr lang="ru-RU" sz="4800" b="1" dirty="0" smtClean="0">
                <a:solidFill>
                  <a:srgbClr val="02243A"/>
                </a:solidFill>
                <a:latin typeface="Arial" charset="0"/>
                <a:ea typeface="Arial" charset="0"/>
                <a:cs typeface="Arial" charset="0"/>
              </a:rPr>
              <a:t>Христу отдано.</a:t>
            </a:r>
          </a:p>
          <a:p>
            <a:pPr algn="l">
              <a:lnSpc>
                <a:spcPct val="90000"/>
              </a:lnSpc>
            </a:pPr>
            <a:r>
              <a:rPr lang="ru-RU" sz="4800" b="1" dirty="0" smtClean="0">
                <a:solidFill>
                  <a:srgbClr val="02243A"/>
                </a:solidFill>
                <a:latin typeface="Arial" charset="0"/>
                <a:ea typeface="Arial" charset="0"/>
                <a:cs typeface="Arial" charset="0"/>
              </a:rPr>
              <a:t>Вспоминаю </a:t>
            </a:r>
            <a:endParaRPr lang="ru-RU" sz="4800" b="1" dirty="0" smtClean="0">
              <a:solidFill>
                <a:srgbClr val="02243A"/>
              </a:solidFill>
              <a:latin typeface="Arial" charset="0"/>
              <a:ea typeface="Arial" charset="0"/>
              <a:cs typeface="Arial" charset="0"/>
            </a:endParaRPr>
          </a:p>
          <a:p>
            <a:pPr algn="l">
              <a:lnSpc>
                <a:spcPct val="90000"/>
              </a:lnSpc>
            </a:pPr>
            <a:r>
              <a:rPr lang="ru-RU" sz="4800" b="1" dirty="0">
                <a:solidFill>
                  <a:srgbClr val="02243A"/>
                </a:solidFill>
                <a:latin typeface="Arial" charset="0"/>
                <a:ea typeface="Arial" charset="0"/>
                <a:cs typeface="Arial" charset="0"/>
              </a:rPr>
              <a:t>Т</a:t>
            </a:r>
            <a:r>
              <a:rPr lang="ru-RU" sz="4800" b="1" dirty="0" smtClean="0">
                <a:solidFill>
                  <a:srgbClr val="02243A"/>
                </a:solidFill>
                <a:latin typeface="Arial" charset="0"/>
                <a:ea typeface="Arial" charset="0"/>
                <a:cs typeface="Arial" charset="0"/>
              </a:rPr>
              <a:t>у </a:t>
            </a:r>
            <a:r>
              <a:rPr lang="ru-RU" sz="4800" b="1" dirty="0">
                <a:solidFill>
                  <a:srgbClr val="02243A"/>
                </a:solidFill>
                <a:latin typeface="Arial" charset="0"/>
                <a:ea typeface="Arial" charset="0"/>
                <a:cs typeface="Arial" charset="0"/>
              </a:rPr>
              <a:t>вечерю я</a:t>
            </a:r>
            <a:r>
              <a:rPr lang="ru-RU" sz="4800" b="1" dirty="0" smtClean="0">
                <a:solidFill>
                  <a:srgbClr val="02243A"/>
                </a:solidFill>
                <a:latin typeface="Arial" charset="0"/>
                <a:ea typeface="Arial" charset="0"/>
                <a:cs typeface="Arial" charset="0"/>
              </a:rPr>
              <a:t>, и </a:t>
            </a:r>
            <a:r>
              <a:rPr lang="ru-RU" sz="4800" b="1" dirty="0">
                <a:solidFill>
                  <a:srgbClr val="02243A"/>
                </a:solidFill>
                <a:latin typeface="Arial" charset="0"/>
                <a:ea typeface="Arial" charset="0"/>
                <a:cs typeface="Arial" charset="0"/>
              </a:rPr>
              <a:t>любовь </a:t>
            </a:r>
            <a:endParaRPr lang="ru-RU" sz="4800" b="1" dirty="0" smtClean="0">
              <a:solidFill>
                <a:srgbClr val="02243A"/>
              </a:solidFill>
              <a:latin typeface="Arial" charset="0"/>
              <a:ea typeface="Arial" charset="0"/>
              <a:cs typeface="Arial" charset="0"/>
            </a:endParaRPr>
          </a:p>
          <a:p>
            <a:pPr algn="l">
              <a:lnSpc>
                <a:spcPct val="90000"/>
              </a:lnSpc>
            </a:pPr>
            <a:r>
              <a:rPr lang="ru-RU" sz="4800" b="1" dirty="0" smtClean="0">
                <a:solidFill>
                  <a:srgbClr val="02243A"/>
                </a:solidFill>
                <a:latin typeface="Arial" charset="0"/>
                <a:ea typeface="Arial" charset="0"/>
                <a:cs typeface="Arial" charset="0"/>
              </a:rPr>
              <a:t>Наполняет меня.</a:t>
            </a:r>
          </a:p>
          <a:p>
            <a:pPr algn="l">
              <a:lnSpc>
                <a:spcPct val="90000"/>
              </a:lnSpc>
            </a:pPr>
            <a:endParaRPr lang="ru-RU" sz="4400" b="1" dirty="0">
              <a:solidFill>
                <a:srgbClr val="02243A"/>
              </a:solidFill>
              <a:latin typeface="Arial" charset="0"/>
              <a:ea typeface="Arial" charset="0"/>
              <a:cs typeface="Arial" charset="0"/>
            </a:endParaRPr>
          </a:p>
          <a:p>
            <a:pPr algn="l">
              <a:lnSpc>
                <a:spcPct val="9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11725434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1824</TotalTime>
  <Words>90</Words>
  <Application>Microsoft Macintosh PowerPoint</Application>
  <PresentationFormat>On-screen Show (16:9)</PresentationFormat>
  <Paragraphs>28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215</cp:revision>
  <dcterms:modified xsi:type="dcterms:W3CDTF">2021-03-06T14:35:28Z</dcterms:modified>
</cp:coreProperties>
</file>