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1040" r:id="rId2"/>
    <p:sldId id="1049" r:id="rId3"/>
    <p:sldId id="1050" r:id="rId4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868" autoAdjust="0"/>
    <p:restoredTop sz="78762" autoAdjust="0"/>
  </p:normalViewPr>
  <p:slideViewPr>
    <p:cSldViewPr>
      <p:cViewPr varScale="1">
        <p:scale>
          <a:sx n="80" d="100"/>
          <a:sy n="80" d="100"/>
        </p:scale>
        <p:origin x="88" y="-178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06.03.21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7" y="4551919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0390" y="865221"/>
            <a:ext cx="6522751" cy="256377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Господь, благослови сию </a:t>
            </a: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чету</a:t>
            </a:r>
            <a:r>
              <a:rPr lang="ru-RU" sz="6600" dirty="0" smtClean="0"/>
              <a:t>                </a:t>
            </a:r>
            <a:endParaRPr lang="ru-RU" sz="6600" dirty="0"/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2" y="4365106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-23166"/>
            <a:ext cx="9144000" cy="7120356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938" y="116632"/>
            <a:ext cx="8816062" cy="978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Господь, </a:t>
            </a: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Благослови </a:t>
            </a:r>
          </a:p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Сию чету.</a:t>
            </a:r>
          </a:p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Дай </a:t>
            </a: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счастья </a:t>
            </a:r>
            <a:endParaRPr lang="ru-RU" sz="66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Им в </a:t>
            </a: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земном пути, </a:t>
            </a: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Благослови</a:t>
            </a: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! </a:t>
            </a:r>
          </a:p>
          <a:p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60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ru-RU" sz="60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0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-23166"/>
            <a:ext cx="9144000" cy="7120356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9482" y="188930"/>
            <a:ext cx="8816062" cy="904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Господь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Благослови сию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чету.</a:t>
            </a: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Дай счастья им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земном пути,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Благослови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!</a:t>
            </a: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Благослови,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Благослови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!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>
              <a:lnSpc>
                <a:spcPct val="90000"/>
              </a:lnSpc>
            </a:pPr>
            <a:endParaRPr lang="ru-RU" sz="60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85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10358</TotalTime>
  <Words>40</Words>
  <Application>Microsoft Macintosh PowerPoint</Application>
  <PresentationFormat>On-screen Show (4:3)</PresentationFormat>
  <Paragraphs>17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Тема Office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467</cp:revision>
  <dcterms:created xsi:type="dcterms:W3CDTF">2016-09-02T12:17:38Z</dcterms:created>
  <dcterms:modified xsi:type="dcterms:W3CDTF">2021-03-06T13:52:06Z</dcterms:modified>
</cp:coreProperties>
</file>