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69" r:id="rId3"/>
    <p:sldId id="270" r:id="rId4"/>
    <p:sldId id="271" r:id="rId5"/>
    <p:sldId id="275" r:id="rId6"/>
    <p:sldId id="272" r:id="rId7"/>
    <p:sldId id="276" r:id="rId8"/>
    <p:sldId id="273" r:id="rId9"/>
    <p:sldId id="277" r:id="rId10"/>
    <p:sldId id="274" r:id="rId11"/>
    <p:sldId id="278"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48" autoAdjust="0"/>
    <p:restoredTop sz="93224" autoAdjust="0"/>
  </p:normalViewPr>
  <p:slideViewPr>
    <p:cSldViewPr snapToGrid="0" snapToObjects="1">
      <p:cViewPr varScale="1">
        <p:scale>
          <a:sx n="122" d="100"/>
          <a:sy n="122" d="100"/>
        </p:scale>
        <p:origin x="-104" y="-880"/>
      </p:cViewPr>
      <p:guideLst>
        <p:guide orient="horz" pos="756"/>
        <p:guide pos="14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627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
        <p:nvSpPr>
          <p:cNvPr id="9"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634392" y="580056"/>
            <a:ext cx="6766586" cy="23762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7000" b="1" dirty="0">
                <a:solidFill>
                  <a:srgbClr val="000000"/>
                </a:solidFill>
                <a:latin typeface="Arial"/>
                <a:cs typeface="Arial"/>
              </a:rPr>
              <a:t>Не хорошо быть одному</a:t>
            </a:r>
          </a:p>
          <a:p>
            <a:pPr marL="0" indent="0" algn="r">
              <a:lnSpc>
                <a:spcPct val="80000"/>
              </a:lnSpc>
              <a:buNone/>
              <a:defRPr sz="11100" b="1" i="0">
                <a:solidFill>
                  <a:srgbClr val="FEBF2E"/>
                </a:solidFill>
                <a:latin typeface="Calibri"/>
                <a:ea typeface="Calibri"/>
                <a:cs typeface="Calibri"/>
                <a:sym typeface="Calibri"/>
              </a:defRPr>
            </a:pPr>
            <a:endParaRPr lang="bg-BG" sz="6600" b="1" dirty="0">
              <a:solidFill>
                <a:srgbClr val="02243A"/>
              </a:solidFill>
              <a:latin typeface="Arial"/>
              <a:ea typeface="Calibri"/>
              <a:cs typeface="Arial"/>
              <a:sym typeface="Calibri"/>
            </a:endParaRPr>
          </a:p>
        </p:txBody>
      </p:sp>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89"/>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95584" y="170992"/>
            <a:ext cx="8981443"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latin typeface="Arial"/>
                <a:cs typeface="Arial"/>
              </a:rPr>
              <a:t>Когда ж наступит </a:t>
            </a:r>
            <a:endParaRPr lang="ru-RU" sz="4600" b="1" dirty="0" smtClean="0">
              <a:latin typeface="Arial"/>
              <a:cs typeface="Arial"/>
            </a:endParaRPr>
          </a:p>
          <a:p>
            <a:pPr algn="l"/>
            <a:r>
              <a:rPr lang="ru-RU" sz="4600" b="1" dirty="0" smtClean="0">
                <a:latin typeface="Arial"/>
                <a:cs typeface="Arial"/>
              </a:rPr>
              <a:t>Брачный </a:t>
            </a:r>
            <a:r>
              <a:rPr lang="ru-RU" sz="4600" b="1" dirty="0">
                <a:latin typeface="Arial"/>
                <a:cs typeface="Arial"/>
              </a:rPr>
              <a:t>час </a:t>
            </a:r>
            <a:endParaRPr lang="ru-RU" sz="4600" b="1" dirty="0" smtClean="0">
              <a:latin typeface="Arial"/>
              <a:cs typeface="Arial"/>
            </a:endParaRPr>
          </a:p>
          <a:p>
            <a:pPr algn="l"/>
            <a:r>
              <a:rPr lang="ru-RU" sz="4600" b="1" dirty="0" smtClean="0">
                <a:latin typeface="Arial"/>
                <a:cs typeface="Arial"/>
              </a:rPr>
              <a:t>В селениях небес,</a:t>
            </a:r>
          </a:p>
          <a:p>
            <a:pPr algn="l"/>
            <a:r>
              <a:rPr lang="ru-RU" sz="4600" b="1" dirty="0" smtClean="0">
                <a:latin typeface="Arial"/>
                <a:cs typeface="Arial"/>
              </a:rPr>
              <a:t>В </a:t>
            </a:r>
            <a:r>
              <a:rPr lang="ru-RU" sz="4600" b="1" dirty="0">
                <a:latin typeface="Arial"/>
                <a:cs typeface="Arial"/>
              </a:rPr>
              <a:t>селениях небес</a:t>
            </a:r>
            <a:r>
              <a:rPr lang="ru-RU" sz="4600" b="1" dirty="0" smtClean="0">
                <a:latin typeface="Arial"/>
                <a:cs typeface="Arial"/>
              </a:rPr>
              <a:t>,</a:t>
            </a:r>
          </a:p>
          <a:p>
            <a:pPr algn="l"/>
            <a:r>
              <a:rPr lang="ru-RU" sz="4600" b="1" dirty="0" smtClean="0">
                <a:latin typeface="Arial"/>
                <a:cs typeface="Arial"/>
              </a:rPr>
              <a:t>Тогда </a:t>
            </a:r>
            <a:r>
              <a:rPr lang="ru-RU" sz="4600" b="1" dirty="0">
                <a:latin typeface="Arial"/>
                <a:cs typeface="Arial"/>
              </a:rPr>
              <a:t>прими к</a:t>
            </a:r>
            <a:r>
              <a:rPr lang="ru-RU" sz="4600" b="1" dirty="0" smtClean="0">
                <a:latin typeface="Arial"/>
                <a:cs typeface="Arial"/>
              </a:rPr>
              <a:t> Себе всех нас,</a:t>
            </a:r>
            <a:endParaRPr lang="ru-RU" sz="4600" b="1" dirty="0">
              <a:latin typeface="Arial"/>
              <a:cs typeface="Arial"/>
            </a:endParaRPr>
          </a:p>
        </p:txBody>
      </p:sp>
    </p:spTree>
    <p:extLst>
      <p:ext uri="{BB962C8B-B14F-4D97-AF65-F5344CB8AC3E}">
        <p14:creationId xmlns:p14="http://schemas.microsoft.com/office/powerpoint/2010/main" val="2274167387"/>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49827"/>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500" b="1" spc="300" dirty="0" smtClean="0">
                <a:latin typeface="Arial"/>
                <a:cs typeface="Arial"/>
              </a:rPr>
              <a:t>В  е  н  ч  а  й  т  е</a:t>
            </a:r>
            <a:r>
              <a:rPr lang="ru-RU" sz="5500" b="1" spc="300" dirty="0">
                <a:latin typeface="Arial"/>
                <a:cs typeface="Arial"/>
              </a:rPr>
              <a:t>,</a:t>
            </a:r>
          </a:p>
          <a:p>
            <a:pPr algn="l">
              <a:lnSpc>
                <a:spcPct val="90000"/>
              </a:lnSpc>
            </a:pPr>
            <a:r>
              <a:rPr lang="ru-RU" sz="2700" b="1" dirty="0">
                <a:solidFill>
                  <a:schemeClr val="bg1">
                    <a:lumMod val="50000"/>
                  </a:schemeClr>
                </a:solidFill>
                <a:latin typeface="Arial"/>
                <a:cs typeface="Arial"/>
              </a:rPr>
              <a:t>Венчайте, венчайте, венчайте, венчайте </a:t>
            </a:r>
            <a:endParaRPr lang="ru-RU" sz="2700" b="1" dirty="0" smtClean="0">
              <a:solidFill>
                <a:schemeClr val="bg1">
                  <a:lumMod val="50000"/>
                </a:schemeClr>
              </a:solidFill>
              <a:latin typeface="Arial"/>
              <a:cs typeface="Arial"/>
            </a:endParaRPr>
          </a:p>
          <a:p>
            <a:pPr algn="l">
              <a:lnSpc>
                <a:spcPct val="90000"/>
              </a:lnSpc>
            </a:pPr>
            <a:endParaRPr lang="ru-RU" sz="1000" b="1" dirty="0">
              <a:solidFill>
                <a:schemeClr val="bg1">
                  <a:lumMod val="50000"/>
                </a:schemeClr>
              </a:solidFill>
              <a:latin typeface="Arial"/>
              <a:cs typeface="Arial"/>
            </a:endParaRPr>
          </a:p>
          <a:p>
            <a:pPr algn="l">
              <a:lnSpc>
                <a:spcPct val="90000"/>
              </a:lnSpc>
            </a:pPr>
            <a:r>
              <a:rPr lang="ru-RU" b="1" dirty="0" smtClean="0">
                <a:latin typeface="Arial"/>
                <a:cs typeface="Arial"/>
              </a:rPr>
              <a:t>Венчайте</a:t>
            </a:r>
            <a:r>
              <a:rPr lang="ru-RU" b="1" dirty="0">
                <a:latin typeface="Arial"/>
                <a:cs typeface="Arial"/>
              </a:rPr>
              <a:t>, венчайте Венчайте, венчайте Венчайте, венчайте</a:t>
            </a:r>
          </a:p>
          <a:p>
            <a:pPr algn="l">
              <a:lnSpc>
                <a:spcPct val="90000"/>
              </a:lnSpc>
            </a:pPr>
            <a:r>
              <a:rPr lang="ru-RU" b="1" dirty="0">
                <a:latin typeface="Arial"/>
                <a:cs typeface="Arial"/>
              </a:rPr>
              <a:t>Венчайте навсегда!</a:t>
            </a:r>
            <a:endParaRPr lang="ru-RU" b="1" dirty="0">
              <a:latin typeface="Arial"/>
              <a:cs typeface="Arial"/>
            </a:endParaRPr>
          </a:p>
        </p:txBody>
      </p:sp>
    </p:spTree>
    <p:extLst>
      <p:ext uri="{BB962C8B-B14F-4D97-AF65-F5344CB8AC3E}">
        <p14:creationId xmlns:p14="http://schemas.microsoft.com/office/powerpoint/2010/main" val="257641936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89"/>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95585" y="160583"/>
            <a:ext cx="8898162"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200" b="1" dirty="0" smtClean="0">
                <a:latin typeface="Arial"/>
                <a:cs typeface="Arial"/>
              </a:rPr>
              <a:t>«</a:t>
            </a:r>
            <a:r>
              <a:rPr lang="ru-RU" sz="5200" b="1" dirty="0">
                <a:latin typeface="Arial"/>
                <a:cs typeface="Arial"/>
              </a:rPr>
              <a:t>Не хорошо </a:t>
            </a:r>
            <a:endParaRPr lang="ru-RU" sz="5200" b="1" dirty="0" smtClean="0">
              <a:latin typeface="Arial"/>
              <a:cs typeface="Arial"/>
            </a:endParaRPr>
          </a:p>
          <a:p>
            <a:pPr algn="l">
              <a:lnSpc>
                <a:spcPct val="90000"/>
              </a:lnSpc>
            </a:pPr>
            <a:r>
              <a:rPr lang="ru-RU" sz="5200" b="1" dirty="0">
                <a:latin typeface="Arial"/>
                <a:cs typeface="Arial"/>
              </a:rPr>
              <a:t>Б</a:t>
            </a:r>
            <a:r>
              <a:rPr lang="ru-RU" sz="5200" b="1" dirty="0" smtClean="0">
                <a:latin typeface="Arial"/>
                <a:cs typeface="Arial"/>
              </a:rPr>
              <a:t>ыть </a:t>
            </a:r>
            <a:r>
              <a:rPr lang="ru-RU" sz="5200" b="1" dirty="0">
                <a:latin typeface="Arial"/>
                <a:cs typeface="Arial"/>
              </a:rPr>
              <a:t>Одному», </a:t>
            </a:r>
            <a:r>
              <a:rPr lang="mr-IN" sz="5200" b="1" dirty="0">
                <a:latin typeface="Arial"/>
                <a:cs typeface="Arial"/>
              </a:rPr>
              <a:t>–</a:t>
            </a:r>
            <a:r>
              <a:rPr lang="ru-RU" sz="5200" b="1" dirty="0">
                <a:latin typeface="Arial"/>
                <a:cs typeface="Arial"/>
              </a:rPr>
              <a:t> </a:t>
            </a:r>
            <a:endParaRPr lang="ru-RU" sz="5200" b="1" dirty="0" smtClean="0">
              <a:latin typeface="Arial"/>
              <a:cs typeface="Arial"/>
            </a:endParaRPr>
          </a:p>
          <a:p>
            <a:pPr algn="l">
              <a:lnSpc>
                <a:spcPct val="90000"/>
              </a:lnSpc>
            </a:pPr>
            <a:r>
              <a:rPr lang="ru-RU" sz="5200" b="1" dirty="0" smtClean="0">
                <a:latin typeface="Arial"/>
                <a:cs typeface="Arial"/>
              </a:rPr>
              <a:t>Господь</a:t>
            </a:r>
            <a:r>
              <a:rPr lang="ru-RU" sz="5200" b="1" dirty="0">
                <a:latin typeface="Arial"/>
                <a:cs typeface="Arial"/>
              </a:rPr>
              <a:t>, </a:t>
            </a:r>
            <a:r>
              <a:rPr lang="ru-RU" sz="5200" b="1" dirty="0" smtClean="0">
                <a:latin typeface="Arial"/>
                <a:cs typeface="Arial"/>
              </a:rPr>
              <a:t>Ты </a:t>
            </a:r>
            <a:r>
              <a:rPr lang="ru-RU" sz="5200" b="1" dirty="0">
                <a:latin typeface="Arial"/>
                <a:cs typeface="Arial"/>
              </a:rPr>
              <a:t>Сам изрёк,</a:t>
            </a:r>
          </a:p>
          <a:p>
            <a:pPr algn="l">
              <a:lnSpc>
                <a:spcPct val="90000"/>
              </a:lnSpc>
            </a:pPr>
            <a:r>
              <a:rPr lang="ru-RU" sz="5200" b="1" dirty="0">
                <a:latin typeface="Arial"/>
                <a:cs typeface="Arial"/>
              </a:rPr>
              <a:t>Господь, Ты Сам Изрёк, </a:t>
            </a:r>
            <a:r>
              <a:rPr lang="ru-RU" sz="5200" b="1" dirty="0" smtClean="0">
                <a:latin typeface="Arial"/>
                <a:cs typeface="Arial"/>
              </a:rPr>
              <a:t>Благослови </a:t>
            </a:r>
            <a:r>
              <a:rPr lang="ru-RU" sz="5200" b="1" dirty="0">
                <a:latin typeface="Arial"/>
                <a:cs typeface="Arial"/>
              </a:rPr>
              <a:t>ж </a:t>
            </a:r>
            <a:r>
              <a:rPr lang="ru-RU" sz="5200" b="1" dirty="0" smtClean="0">
                <a:latin typeface="Arial"/>
                <a:cs typeface="Arial"/>
              </a:rPr>
              <a:t>сию </a:t>
            </a:r>
            <a:r>
              <a:rPr lang="ru-RU" sz="5200" b="1" dirty="0">
                <a:latin typeface="Arial"/>
                <a:cs typeface="Arial"/>
              </a:rPr>
              <a:t>чету!</a:t>
            </a:r>
            <a:endParaRPr lang="ru-RU" sz="5200" b="1" dirty="0">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49827"/>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500" b="1" spc="300" dirty="0" smtClean="0">
                <a:latin typeface="Arial"/>
                <a:cs typeface="Arial"/>
              </a:rPr>
              <a:t>В  е  н  ч  а  й  т  е</a:t>
            </a:r>
            <a:r>
              <a:rPr lang="ru-RU" sz="5500" b="1" spc="300" dirty="0">
                <a:latin typeface="Arial"/>
                <a:cs typeface="Arial"/>
              </a:rPr>
              <a:t>,</a:t>
            </a:r>
          </a:p>
          <a:p>
            <a:pPr algn="l">
              <a:lnSpc>
                <a:spcPct val="90000"/>
              </a:lnSpc>
            </a:pPr>
            <a:r>
              <a:rPr lang="ru-RU" sz="2700" b="1" dirty="0">
                <a:solidFill>
                  <a:schemeClr val="bg1">
                    <a:lumMod val="50000"/>
                  </a:schemeClr>
                </a:solidFill>
                <a:latin typeface="Arial"/>
                <a:cs typeface="Arial"/>
              </a:rPr>
              <a:t>Венчайте, венчайте, венчайте, венчайте </a:t>
            </a:r>
            <a:endParaRPr lang="ru-RU" sz="2700" b="1" dirty="0" smtClean="0">
              <a:solidFill>
                <a:schemeClr val="bg1">
                  <a:lumMod val="50000"/>
                </a:schemeClr>
              </a:solidFill>
              <a:latin typeface="Arial"/>
              <a:cs typeface="Arial"/>
            </a:endParaRPr>
          </a:p>
          <a:p>
            <a:pPr algn="l">
              <a:lnSpc>
                <a:spcPct val="90000"/>
              </a:lnSpc>
            </a:pPr>
            <a:endParaRPr lang="ru-RU" sz="1000" b="1" dirty="0">
              <a:solidFill>
                <a:schemeClr val="bg1">
                  <a:lumMod val="50000"/>
                </a:schemeClr>
              </a:solidFill>
              <a:latin typeface="Arial"/>
              <a:cs typeface="Arial"/>
            </a:endParaRPr>
          </a:p>
          <a:p>
            <a:pPr algn="l">
              <a:lnSpc>
                <a:spcPct val="90000"/>
              </a:lnSpc>
            </a:pPr>
            <a:r>
              <a:rPr lang="ru-RU" b="1" dirty="0" smtClean="0">
                <a:latin typeface="Arial"/>
                <a:cs typeface="Arial"/>
              </a:rPr>
              <a:t>Венчайте</a:t>
            </a:r>
            <a:r>
              <a:rPr lang="ru-RU" b="1" dirty="0">
                <a:latin typeface="Arial"/>
                <a:cs typeface="Arial"/>
              </a:rPr>
              <a:t>, венчайте Венчайте, венчайте Венчайте, венчайте</a:t>
            </a:r>
          </a:p>
          <a:p>
            <a:pPr algn="l">
              <a:lnSpc>
                <a:spcPct val="90000"/>
              </a:lnSpc>
            </a:pPr>
            <a:r>
              <a:rPr lang="ru-RU" b="1" dirty="0">
                <a:latin typeface="Arial"/>
                <a:cs typeface="Arial"/>
              </a:rPr>
              <a:t>Венчайте навсегда!</a:t>
            </a:r>
            <a:endParaRPr lang="ru-RU" b="1" dirty="0">
              <a:latin typeface="Arial"/>
              <a:cs typeface="Arial"/>
            </a:endParaRPr>
          </a:p>
        </p:txBody>
      </p:sp>
    </p:spTree>
    <p:extLst>
      <p:ext uri="{BB962C8B-B14F-4D97-AF65-F5344CB8AC3E}">
        <p14:creationId xmlns:p14="http://schemas.microsoft.com/office/powerpoint/2010/main" val="269781393"/>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89"/>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29024" y="160583"/>
            <a:ext cx="8981443"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100" b="1" dirty="0" smtClean="0">
                <a:latin typeface="Arial"/>
                <a:cs typeface="Arial"/>
              </a:rPr>
              <a:t>Сердца </a:t>
            </a:r>
            <a:r>
              <a:rPr lang="ru-RU" sz="5100" b="1" dirty="0">
                <a:latin typeface="Arial"/>
                <a:cs typeface="Arial"/>
              </a:rPr>
              <a:t>любовью </a:t>
            </a:r>
            <a:r>
              <a:rPr lang="ru-RU" sz="5100" b="1" dirty="0" err="1">
                <a:latin typeface="Arial"/>
                <a:cs typeface="Arial"/>
              </a:rPr>
              <a:t>с</a:t>
            </a:r>
            <a:r>
              <a:rPr lang="ru-RU" sz="5100" b="1" dirty="0" err="1" smtClean="0">
                <a:latin typeface="Arial"/>
                <a:cs typeface="Arial"/>
              </a:rPr>
              <a:t>ъедини</a:t>
            </a:r>
            <a:endParaRPr lang="ru-RU" sz="5100" b="1" dirty="0">
              <a:latin typeface="Arial"/>
              <a:cs typeface="Arial"/>
            </a:endParaRPr>
          </a:p>
          <a:p>
            <a:pPr algn="l"/>
            <a:r>
              <a:rPr lang="ru-RU" sz="5100" b="1" dirty="0">
                <a:latin typeface="Arial"/>
                <a:cs typeface="Arial"/>
              </a:rPr>
              <a:t>И жизнь их навсегда,</a:t>
            </a:r>
          </a:p>
          <a:p>
            <a:pPr algn="l"/>
            <a:r>
              <a:rPr lang="ru-RU" sz="5100" b="1" dirty="0">
                <a:latin typeface="Arial"/>
                <a:cs typeface="Arial"/>
              </a:rPr>
              <a:t>И жизнь их навсегда,</a:t>
            </a:r>
          </a:p>
          <a:p>
            <a:pPr algn="l"/>
            <a:r>
              <a:rPr lang="ru-RU" sz="5100" b="1" dirty="0">
                <a:latin typeface="Arial"/>
                <a:cs typeface="Arial"/>
              </a:rPr>
              <a:t>Творец небес </a:t>
            </a:r>
          </a:p>
          <a:p>
            <a:pPr algn="l"/>
            <a:r>
              <a:rPr lang="ru-RU" sz="5100" b="1" dirty="0" smtClean="0">
                <a:latin typeface="Arial"/>
                <a:cs typeface="Arial"/>
              </a:rPr>
              <a:t>И всей </a:t>
            </a:r>
            <a:r>
              <a:rPr lang="ru-RU" sz="5100" b="1" dirty="0">
                <a:latin typeface="Arial"/>
                <a:cs typeface="Arial"/>
              </a:rPr>
              <a:t>земли!</a:t>
            </a:r>
            <a:endParaRPr lang="ru-RU" sz="5100" b="1" dirty="0">
              <a:latin typeface="Arial"/>
              <a:cs typeface="Arial"/>
            </a:endParaRPr>
          </a:p>
        </p:txBody>
      </p:sp>
    </p:spTree>
    <p:extLst>
      <p:ext uri="{BB962C8B-B14F-4D97-AF65-F5344CB8AC3E}">
        <p14:creationId xmlns:p14="http://schemas.microsoft.com/office/powerpoint/2010/main" val="4133979172"/>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49827"/>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500" b="1" spc="300" dirty="0" smtClean="0">
                <a:latin typeface="Arial"/>
                <a:cs typeface="Arial"/>
              </a:rPr>
              <a:t>В  е  н  ч  а  й  т  е</a:t>
            </a:r>
            <a:r>
              <a:rPr lang="ru-RU" sz="5500" b="1" spc="300" dirty="0">
                <a:latin typeface="Arial"/>
                <a:cs typeface="Arial"/>
              </a:rPr>
              <a:t>,</a:t>
            </a:r>
          </a:p>
          <a:p>
            <a:pPr algn="l">
              <a:lnSpc>
                <a:spcPct val="90000"/>
              </a:lnSpc>
            </a:pPr>
            <a:r>
              <a:rPr lang="ru-RU" sz="2700" b="1" dirty="0">
                <a:solidFill>
                  <a:schemeClr val="bg1">
                    <a:lumMod val="50000"/>
                  </a:schemeClr>
                </a:solidFill>
                <a:latin typeface="Arial"/>
                <a:cs typeface="Arial"/>
              </a:rPr>
              <a:t>Венчайте, венчайте, венчайте, венчайте </a:t>
            </a:r>
            <a:endParaRPr lang="ru-RU" sz="2700" b="1" dirty="0" smtClean="0">
              <a:solidFill>
                <a:schemeClr val="bg1">
                  <a:lumMod val="50000"/>
                </a:schemeClr>
              </a:solidFill>
              <a:latin typeface="Arial"/>
              <a:cs typeface="Arial"/>
            </a:endParaRPr>
          </a:p>
          <a:p>
            <a:pPr algn="l">
              <a:lnSpc>
                <a:spcPct val="90000"/>
              </a:lnSpc>
            </a:pPr>
            <a:endParaRPr lang="ru-RU" sz="1000" b="1" dirty="0">
              <a:solidFill>
                <a:schemeClr val="bg1">
                  <a:lumMod val="50000"/>
                </a:schemeClr>
              </a:solidFill>
              <a:latin typeface="Arial"/>
              <a:cs typeface="Arial"/>
            </a:endParaRPr>
          </a:p>
          <a:p>
            <a:pPr algn="l">
              <a:lnSpc>
                <a:spcPct val="90000"/>
              </a:lnSpc>
            </a:pPr>
            <a:r>
              <a:rPr lang="ru-RU" b="1" dirty="0" smtClean="0">
                <a:latin typeface="Arial"/>
                <a:cs typeface="Arial"/>
              </a:rPr>
              <a:t>Венчайте</a:t>
            </a:r>
            <a:r>
              <a:rPr lang="ru-RU" b="1" dirty="0">
                <a:latin typeface="Arial"/>
                <a:cs typeface="Arial"/>
              </a:rPr>
              <a:t>, венчайте Венчайте, венчайте Венчайте, венчайте</a:t>
            </a:r>
          </a:p>
          <a:p>
            <a:pPr algn="l">
              <a:lnSpc>
                <a:spcPct val="90000"/>
              </a:lnSpc>
            </a:pPr>
            <a:r>
              <a:rPr lang="ru-RU" b="1" dirty="0">
                <a:latin typeface="Arial"/>
                <a:cs typeface="Arial"/>
              </a:rPr>
              <a:t>Венчайте навсегда!</a:t>
            </a:r>
            <a:endParaRPr lang="ru-RU" b="1" dirty="0">
              <a:latin typeface="Arial"/>
              <a:cs typeface="Arial"/>
            </a:endParaRPr>
          </a:p>
        </p:txBody>
      </p:sp>
    </p:spTree>
    <p:extLst>
      <p:ext uri="{BB962C8B-B14F-4D97-AF65-F5344CB8AC3E}">
        <p14:creationId xmlns:p14="http://schemas.microsoft.com/office/powerpoint/2010/main" val="2576419368"/>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89"/>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05995" y="160583"/>
            <a:ext cx="8804472"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latin typeface="Arial"/>
                <a:cs typeface="Arial"/>
              </a:rPr>
              <a:t>Пребудь средь них </a:t>
            </a:r>
            <a:r>
              <a:rPr lang="ru-RU" sz="4800" b="1" dirty="0" smtClean="0">
                <a:latin typeface="Arial"/>
                <a:cs typeface="Arial"/>
              </a:rPr>
              <a:t/>
            </a:r>
            <a:br>
              <a:rPr lang="ru-RU" sz="4800" b="1" dirty="0" smtClean="0">
                <a:latin typeface="Arial"/>
                <a:cs typeface="Arial"/>
              </a:rPr>
            </a:br>
            <a:r>
              <a:rPr lang="ru-RU" sz="4800" b="1" dirty="0" smtClean="0">
                <a:latin typeface="Arial"/>
                <a:cs typeface="Arial"/>
              </a:rPr>
              <a:t>И </a:t>
            </a:r>
            <a:r>
              <a:rPr lang="ru-RU" sz="4800" b="1" dirty="0">
                <a:latin typeface="Arial"/>
                <a:cs typeface="Arial"/>
              </a:rPr>
              <a:t>сотвори </a:t>
            </a:r>
            <a:r>
              <a:rPr lang="ru-RU" sz="4800" b="1" dirty="0" smtClean="0">
                <a:latin typeface="Arial"/>
                <a:cs typeface="Arial"/>
              </a:rPr>
              <a:t>обитель </a:t>
            </a:r>
            <a:r>
              <a:rPr lang="ru-RU" sz="4800" b="1" dirty="0">
                <a:latin typeface="Arial"/>
                <a:cs typeface="Arial"/>
              </a:rPr>
              <a:t/>
            </a:r>
            <a:br>
              <a:rPr lang="ru-RU" sz="4800" b="1" dirty="0">
                <a:latin typeface="Arial"/>
                <a:cs typeface="Arial"/>
              </a:rPr>
            </a:br>
            <a:r>
              <a:rPr lang="ru-RU" sz="4800" b="1" dirty="0">
                <a:latin typeface="Arial"/>
                <a:cs typeface="Arial"/>
              </a:rPr>
              <a:t>В их сердцах,</a:t>
            </a:r>
          </a:p>
          <a:p>
            <a:pPr algn="l">
              <a:lnSpc>
                <a:spcPct val="90000"/>
              </a:lnSpc>
            </a:pPr>
            <a:r>
              <a:rPr lang="ru-RU" sz="4800" b="1" dirty="0">
                <a:latin typeface="Arial"/>
                <a:cs typeface="Arial"/>
              </a:rPr>
              <a:t>Обитель в их </a:t>
            </a:r>
            <a:r>
              <a:rPr lang="ru-RU" sz="4800" b="1" dirty="0" smtClean="0">
                <a:latin typeface="Arial"/>
                <a:cs typeface="Arial"/>
              </a:rPr>
              <a:t>сердцах</a:t>
            </a:r>
            <a:r>
              <a:rPr lang="ru-RU" sz="4800" b="1" dirty="0">
                <a:latin typeface="Arial"/>
                <a:cs typeface="Arial"/>
              </a:rPr>
              <a:t>, </a:t>
            </a:r>
            <a:endParaRPr lang="ru-RU" sz="4800" b="1" dirty="0" smtClean="0">
              <a:latin typeface="Arial"/>
              <a:cs typeface="Arial"/>
            </a:endParaRPr>
          </a:p>
          <a:p>
            <a:pPr algn="l">
              <a:lnSpc>
                <a:spcPct val="90000"/>
              </a:lnSpc>
            </a:pPr>
            <a:r>
              <a:rPr lang="ru-RU" sz="4800" b="1" dirty="0">
                <a:latin typeface="Arial"/>
                <a:cs typeface="Arial"/>
              </a:rPr>
              <a:t>И</a:t>
            </a:r>
            <a:r>
              <a:rPr lang="ru-RU" sz="4800" b="1" dirty="0" smtClean="0">
                <a:latin typeface="Arial"/>
                <a:cs typeface="Arial"/>
              </a:rPr>
              <a:t> </a:t>
            </a:r>
            <a:r>
              <a:rPr lang="ru-RU" sz="4800" b="1" dirty="0">
                <a:latin typeface="Arial"/>
                <a:cs typeface="Arial"/>
              </a:rPr>
              <a:t>Дух Святой </a:t>
            </a:r>
            <a:endParaRPr lang="ru-RU" sz="4800" b="1" dirty="0" smtClean="0">
              <a:latin typeface="Arial"/>
              <a:cs typeface="Arial"/>
            </a:endParaRPr>
          </a:p>
          <a:p>
            <a:pPr algn="l">
              <a:lnSpc>
                <a:spcPct val="90000"/>
              </a:lnSpc>
            </a:pPr>
            <a:r>
              <a:rPr lang="ru-RU" sz="4800" b="1" dirty="0" smtClean="0">
                <a:latin typeface="Arial"/>
                <a:cs typeface="Arial"/>
              </a:rPr>
              <a:t>Твой ниспошли</a:t>
            </a:r>
            <a:r>
              <a:rPr lang="ru-RU" sz="4800" b="1" dirty="0">
                <a:latin typeface="Arial"/>
                <a:cs typeface="Arial"/>
              </a:rPr>
              <a:t>.</a:t>
            </a:r>
            <a:endParaRPr lang="ru-RU" sz="4800" b="1" dirty="0">
              <a:latin typeface="Arial"/>
              <a:cs typeface="Arial"/>
            </a:endParaRPr>
          </a:p>
        </p:txBody>
      </p:sp>
    </p:spTree>
    <p:extLst>
      <p:ext uri="{BB962C8B-B14F-4D97-AF65-F5344CB8AC3E}">
        <p14:creationId xmlns:p14="http://schemas.microsoft.com/office/powerpoint/2010/main" val="117715944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49827"/>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500" b="1" spc="300" dirty="0" smtClean="0">
                <a:latin typeface="Arial"/>
                <a:cs typeface="Arial"/>
              </a:rPr>
              <a:t>В  е  н  ч  а  й  т  е</a:t>
            </a:r>
            <a:r>
              <a:rPr lang="ru-RU" sz="5500" b="1" spc="300" dirty="0">
                <a:latin typeface="Arial"/>
                <a:cs typeface="Arial"/>
              </a:rPr>
              <a:t>,</a:t>
            </a:r>
          </a:p>
          <a:p>
            <a:pPr algn="l">
              <a:lnSpc>
                <a:spcPct val="90000"/>
              </a:lnSpc>
            </a:pPr>
            <a:r>
              <a:rPr lang="ru-RU" sz="2700" b="1" dirty="0">
                <a:solidFill>
                  <a:schemeClr val="bg1">
                    <a:lumMod val="50000"/>
                  </a:schemeClr>
                </a:solidFill>
                <a:latin typeface="Arial"/>
                <a:cs typeface="Arial"/>
              </a:rPr>
              <a:t>Венчайте, венчайте, венчайте, венчайте </a:t>
            </a:r>
            <a:endParaRPr lang="ru-RU" sz="2700" b="1" dirty="0" smtClean="0">
              <a:solidFill>
                <a:schemeClr val="bg1">
                  <a:lumMod val="50000"/>
                </a:schemeClr>
              </a:solidFill>
              <a:latin typeface="Arial"/>
              <a:cs typeface="Arial"/>
            </a:endParaRPr>
          </a:p>
          <a:p>
            <a:pPr algn="l">
              <a:lnSpc>
                <a:spcPct val="90000"/>
              </a:lnSpc>
            </a:pPr>
            <a:endParaRPr lang="ru-RU" sz="1000" b="1" dirty="0">
              <a:solidFill>
                <a:schemeClr val="bg1">
                  <a:lumMod val="50000"/>
                </a:schemeClr>
              </a:solidFill>
              <a:latin typeface="Arial"/>
              <a:cs typeface="Arial"/>
            </a:endParaRPr>
          </a:p>
          <a:p>
            <a:pPr algn="l">
              <a:lnSpc>
                <a:spcPct val="90000"/>
              </a:lnSpc>
            </a:pPr>
            <a:r>
              <a:rPr lang="ru-RU" b="1" dirty="0" smtClean="0">
                <a:latin typeface="Arial"/>
                <a:cs typeface="Arial"/>
              </a:rPr>
              <a:t>Венчайте</a:t>
            </a:r>
            <a:r>
              <a:rPr lang="ru-RU" b="1" dirty="0">
                <a:latin typeface="Arial"/>
                <a:cs typeface="Arial"/>
              </a:rPr>
              <a:t>, венчайте Венчайте, венчайте Венчайте, венчайте</a:t>
            </a:r>
          </a:p>
          <a:p>
            <a:pPr algn="l">
              <a:lnSpc>
                <a:spcPct val="90000"/>
              </a:lnSpc>
            </a:pPr>
            <a:r>
              <a:rPr lang="ru-RU" b="1" dirty="0">
                <a:latin typeface="Arial"/>
                <a:cs typeface="Arial"/>
              </a:rPr>
              <a:t>Венчайте навсегда!</a:t>
            </a:r>
            <a:endParaRPr lang="ru-RU" b="1" dirty="0">
              <a:latin typeface="Arial"/>
              <a:cs typeface="Arial"/>
            </a:endParaRPr>
          </a:p>
        </p:txBody>
      </p:sp>
    </p:spTree>
    <p:extLst>
      <p:ext uri="{BB962C8B-B14F-4D97-AF65-F5344CB8AC3E}">
        <p14:creationId xmlns:p14="http://schemas.microsoft.com/office/powerpoint/2010/main" val="2576419368"/>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89"/>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95584" y="170992"/>
            <a:ext cx="8981443"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latin typeface="Arial"/>
                <a:cs typeface="Arial"/>
              </a:rPr>
              <a:t>Ты жизнью </a:t>
            </a:r>
            <a:r>
              <a:rPr lang="ru-RU" sz="4800" b="1" dirty="0" smtClean="0">
                <a:latin typeface="Arial"/>
                <a:cs typeface="Arial"/>
              </a:rPr>
              <a:t>их </a:t>
            </a:r>
            <a:r>
              <a:rPr lang="ru-RU" sz="4800" b="1" dirty="0">
                <a:latin typeface="Arial"/>
                <a:cs typeface="Arial"/>
              </a:rPr>
              <a:t>руководи </a:t>
            </a:r>
          </a:p>
          <a:p>
            <a:pPr algn="l"/>
            <a:r>
              <a:rPr lang="ru-RU" sz="4800" b="1" dirty="0">
                <a:latin typeface="Arial"/>
                <a:cs typeface="Arial"/>
              </a:rPr>
              <a:t>И светом истины</a:t>
            </a:r>
          </a:p>
          <a:p>
            <a:pPr algn="l"/>
            <a:r>
              <a:rPr lang="ru-RU" sz="4800" b="1" dirty="0">
                <a:latin typeface="Arial"/>
                <a:cs typeface="Arial"/>
              </a:rPr>
              <a:t>И светом истины  </a:t>
            </a:r>
          </a:p>
          <a:p>
            <a:pPr algn="l"/>
            <a:r>
              <a:rPr lang="ru-RU" sz="4800" b="1" dirty="0">
                <a:latin typeface="Arial"/>
                <a:cs typeface="Arial"/>
              </a:rPr>
              <a:t>Их к вечности </a:t>
            </a:r>
          </a:p>
          <a:p>
            <a:pPr algn="l"/>
            <a:r>
              <a:rPr lang="ru-RU" sz="4800" b="1" dirty="0">
                <a:latin typeface="Arial"/>
                <a:cs typeface="Arial"/>
              </a:rPr>
              <a:t>Путь озари.</a:t>
            </a:r>
            <a:endParaRPr lang="ru-RU" sz="4800" b="1" dirty="0">
              <a:latin typeface="Arial"/>
              <a:cs typeface="Arial"/>
            </a:endParaRPr>
          </a:p>
        </p:txBody>
      </p:sp>
    </p:spTree>
    <p:extLst>
      <p:ext uri="{BB962C8B-B14F-4D97-AF65-F5344CB8AC3E}">
        <p14:creationId xmlns:p14="http://schemas.microsoft.com/office/powerpoint/2010/main" val="2168985478"/>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49827"/>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500" b="1" spc="300" dirty="0" smtClean="0">
                <a:latin typeface="Arial"/>
                <a:cs typeface="Arial"/>
              </a:rPr>
              <a:t>В  е  н  ч  а  й  т  е</a:t>
            </a:r>
            <a:r>
              <a:rPr lang="ru-RU" sz="5500" b="1" spc="300" dirty="0">
                <a:latin typeface="Arial"/>
                <a:cs typeface="Arial"/>
              </a:rPr>
              <a:t>,</a:t>
            </a:r>
          </a:p>
          <a:p>
            <a:pPr algn="l">
              <a:lnSpc>
                <a:spcPct val="90000"/>
              </a:lnSpc>
            </a:pPr>
            <a:r>
              <a:rPr lang="ru-RU" sz="2700" b="1" dirty="0">
                <a:solidFill>
                  <a:schemeClr val="bg1">
                    <a:lumMod val="50000"/>
                  </a:schemeClr>
                </a:solidFill>
                <a:latin typeface="Arial"/>
                <a:cs typeface="Arial"/>
              </a:rPr>
              <a:t>Венчайте, венчайте, венчайте, венчайте </a:t>
            </a:r>
            <a:endParaRPr lang="ru-RU" sz="2700" b="1" dirty="0" smtClean="0">
              <a:solidFill>
                <a:schemeClr val="bg1">
                  <a:lumMod val="50000"/>
                </a:schemeClr>
              </a:solidFill>
              <a:latin typeface="Arial"/>
              <a:cs typeface="Arial"/>
            </a:endParaRPr>
          </a:p>
          <a:p>
            <a:pPr algn="l">
              <a:lnSpc>
                <a:spcPct val="90000"/>
              </a:lnSpc>
            </a:pPr>
            <a:endParaRPr lang="ru-RU" sz="1000" b="1" dirty="0">
              <a:solidFill>
                <a:schemeClr val="bg1">
                  <a:lumMod val="50000"/>
                </a:schemeClr>
              </a:solidFill>
              <a:latin typeface="Arial"/>
              <a:cs typeface="Arial"/>
            </a:endParaRPr>
          </a:p>
          <a:p>
            <a:pPr algn="l">
              <a:lnSpc>
                <a:spcPct val="90000"/>
              </a:lnSpc>
            </a:pPr>
            <a:r>
              <a:rPr lang="ru-RU" b="1" dirty="0" smtClean="0">
                <a:latin typeface="Arial"/>
                <a:cs typeface="Arial"/>
              </a:rPr>
              <a:t>Венчайте</a:t>
            </a:r>
            <a:r>
              <a:rPr lang="ru-RU" b="1" dirty="0">
                <a:latin typeface="Arial"/>
                <a:cs typeface="Arial"/>
              </a:rPr>
              <a:t>, венчайте Венчайте, венчайте Венчайте, венчайте</a:t>
            </a:r>
          </a:p>
          <a:p>
            <a:pPr algn="l">
              <a:lnSpc>
                <a:spcPct val="90000"/>
              </a:lnSpc>
            </a:pPr>
            <a:r>
              <a:rPr lang="ru-RU" b="1" dirty="0">
                <a:latin typeface="Arial"/>
                <a:cs typeface="Arial"/>
              </a:rPr>
              <a:t>Венчайте навсегда!</a:t>
            </a:r>
            <a:endParaRPr lang="ru-RU" b="1" dirty="0">
              <a:latin typeface="Arial"/>
              <a:cs typeface="Arial"/>
            </a:endParaRPr>
          </a:p>
        </p:txBody>
      </p:sp>
    </p:spTree>
    <p:extLst>
      <p:ext uri="{BB962C8B-B14F-4D97-AF65-F5344CB8AC3E}">
        <p14:creationId xmlns:p14="http://schemas.microsoft.com/office/powerpoint/2010/main" val="257641936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1534</TotalTime>
  <Words>227</Words>
  <Application>Microsoft Macintosh PowerPoint</Application>
  <PresentationFormat>On-screen Show (16:9)</PresentationFormat>
  <Paragraphs>49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131</cp:revision>
  <dcterms:modified xsi:type="dcterms:W3CDTF">2021-02-24T20:28:53Z</dcterms:modified>
</cp:coreProperties>
</file>