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wdp" ContentType="image/vnd.ms-photo"/>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9"/>
  </p:notesMasterIdLst>
  <p:sldIdLst>
    <p:sldId id="265" r:id="rId2"/>
    <p:sldId id="269" r:id="rId3"/>
    <p:sldId id="277" r:id="rId4"/>
    <p:sldId id="267" r:id="rId5"/>
    <p:sldId id="278" r:id="rId6"/>
    <p:sldId id="270" r:id="rId7"/>
    <p:sldId id="279" r:id="rId8"/>
  </p:sldIdLst>
  <p:sldSz cx="9144000" cy="5143500" type="screen16x9"/>
  <p:notesSz cx="6858000" cy="9144000"/>
  <p:defaultTextStyle>
    <a:defPPr marL="0" marR="0" indent="0" algn="l" defTabSz="342900" rtl="0" fontAlgn="auto" latinLnBrk="1" hangingPunct="0">
      <a:lnSpc>
        <a:spcPct val="100000"/>
      </a:lnSpc>
      <a:spcBef>
        <a:spcPts val="0"/>
      </a:spcBef>
      <a:spcAft>
        <a:spcPts val="0"/>
      </a:spcAft>
      <a:buClrTx/>
      <a:buSzTx/>
      <a:buFontTx/>
      <a:buNone/>
      <a:tabLst/>
      <a:defRPr kumimoji="0" sz="675" b="0" i="0" u="none" strike="noStrike" cap="none" spc="0" normalizeH="0" baseline="0">
        <a:ln>
          <a:noFill/>
        </a:ln>
        <a:solidFill>
          <a:srgbClr val="000000"/>
        </a:solidFill>
        <a:effectLst/>
        <a:uFillTx/>
      </a:defRPr>
    </a:defPPr>
    <a:lvl1pPr marL="0" marR="0" indent="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857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1714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2571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3429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4286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5143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6000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6858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 xmlns:p15="http://schemas.microsoft.com/office/powerpoint/2012/main">
        <p15:guide id="1" orient="horz" pos="762" userDrawn="1">
          <p15:clr>
            <a:srgbClr val="A4A3A4"/>
          </p15:clr>
        </p15:guide>
        <p15:guide id="2" pos="24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882"/>
    <p:restoredTop sz="75172" autoAdjust="0"/>
  </p:normalViewPr>
  <p:slideViewPr>
    <p:cSldViewPr snapToGrid="0" snapToObjects="1">
      <p:cViewPr>
        <p:scale>
          <a:sx n="109" d="100"/>
          <a:sy n="109" d="100"/>
        </p:scale>
        <p:origin x="-2280" y="-432"/>
      </p:cViewPr>
      <p:guideLst>
        <p:guide orient="horz" pos="762"/>
        <p:guide pos="2413"/>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notesMaster" Target="notesMasters/notesMaster1.xml"/><Relationship Id="rId10" Type="http://schemas.openxmlformats.org/officeDocument/2006/relationships/printerSettings" Target="printerSettings/printerSettings1.bin"/></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2" name="Shape 162"/>
          <p:cNvSpPr>
            <a:spLocks noGrp="1" noRot="1" noChangeAspect="1"/>
          </p:cNvSpPr>
          <p:nvPr>
            <p:ph type="sldImg"/>
          </p:nvPr>
        </p:nvSpPr>
        <p:spPr>
          <a:xfrm>
            <a:off x="381000" y="685800"/>
            <a:ext cx="6096000" cy="3429000"/>
          </a:xfrm>
          <a:prstGeom prst="rect">
            <a:avLst/>
          </a:prstGeom>
        </p:spPr>
        <p:txBody>
          <a:bodyPr/>
          <a:lstStyle/>
          <a:p>
            <a:endParaRPr/>
          </a:p>
        </p:txBody>
      </p:sp>
      <p:sp>
        <p:nvSpPr>
          <p:cNvPr id="163" name="Shape 163"/>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474830187"/>
      </p:ext>
    </p:extLst>
  </p:cSld>
  <p:clrMap bg1="lt1" tx1="dk1" bg2="lt2" tx2="dk2" accent1="accent1" accent2="accent2" accent3="accent3" accent4="accent4" accent5="accent5" accent6="accent6" hlink="hlink" folHlink="folHlink"/>
  <p:notesStyle>
    <a:lvl1pPr defTabSz="171450" latinLnBrk="0">
      <a:lnSpc>
        <a:spcPct val="117999"/>
      </a:lnSpc>
      <a:defRPr sz="825">
        <a:latin typeface="Helvetica Neue"/>
        <a:ea typeface="Helvetica Neue"/>
        <a:cs typeface="Helvetica Neue"/>
        <a:sym typeface="Helvetica Neue"/>
      </a:defRPr>
    </a:lvl1pPr>
    <a:lvl2pPr indent="85725" defTabSz="171450" latinLnBrk="0">
      <a:lnSpc>
        <a:spcPct val="117999"/>
      </a:lnSpc>
      <a:defRPr sz="825">
        <a:latin typeface="Helvetica Neue"/>
        <a:ea typeface="Helvetica Neue"/>
        <a:cs typeface="Helvetica Neue"/>
        <a:sym typeface="Helvetica Neue"/>
      </a:defRPr>
    </a:lvl2pPr>
    <a:lvl3pPr indent="171450" defTabSz="171450" latinLnBrk="0">
      <a:lnSpc>
        <a:spcPct val="117999"/>
      </a:lnSpc>
      <a:defRPr sz="825">
        <a:latin typeface="Helvetica Neue"/>
        <a:ea typeface="Helvetica Neue"/>
        <a:cs typeface="Helvetica Neue"/>
        <a:sym typeface="Helvetica Neue"/>
      </a:defRPr>
    </a:lvl3pPr>
    <a:lvl4pPr indent="257175" defTabSz="171450" latinLnBrk="0">
      <a:lnSpc>
        <a:spcPct val="117999"/>
      </a:lnSpc>
      <a:defRPr sz="825">
        <a:latin typeface="Helvetica Neue"/>
        <a:ea typeface="Helvetica Neue"/>
        <a:cs typeface="Helvetica Neue"/>
        <a:sym typeface="Helvetica Neue"/>
      </a:defRPr>
    </a:lvl4pPr>
    <a:lvl5pPr indent="342900" defTabSz="171450" latinLnBrk="0">
      <a:lnSpc>
        <a:spcPct val="117999"/>
      </a:lnSpc>
      <a:defRPr sz="825">
        <a:latin typeface="Helvetica Neue"/>
        <a:ea typeface="Helvetica Neue"/>
        <a:cs typeface="Helvetica Neue"/>
        <a:sym typeface="Helvetica Neue"/>
      </a:defRPr>
    </a:lvl5pPr>
    <a:lvl6pPr indent="428625" defTabSz="171450" latinLnBrk="0">
      <a:lnSpc>
        <a:spcPct val="117999"/>
      </a:lnSpc>
      <a:defRPr sz="825">
        <a:latin typeface="Helvetica Neue"/>
        <a:ea typeface="Helvetica Neue"/>
        <a:cs typeface="Helvetica Neue"/>
        <a:sym typeface="Helvetica Neue"/>
      </a:defRPr>
    </a:lvl6pPr>
    <a:lvl7pPr indent="514350" defTabSz="171450" latinLnBrk="0">
      <a:lnSpc>
        <a:spcPct val="117999"/>
      </a:lnSpc>
      <a:defRPr sz="825">
        <a:latin typeface="Helvetica Neue"/>
        <a:ea typeface="Helvetica Neue"/>
        <a:cs typeface="Helvetica Neue"/>
        <a:sym typeface="Helvetica Neue"/>
      </a:defRPr>
    </a:lvl7pPr>
    <a:lvl8pPr indent="600075" defTabSz="171450" latinLnBrk="0">
      <a:lnSpc>
        <a:spcPct val="117999"/>
      </a:lnSpc>
      <a:defRPr sz="825">
        <a:latin typeface="Helvetica Neue"/>
        <a:ea typeface="Helvetica Neue"/>
        <a:cs typeface="Helvetica Neue"/>
        <a:sym typeface="Helvetica Neue"/>
      </a:defRPr>
    </a:lvl8pPr>
    <a:lvl9pPr indent="685800" defTabSz="171450" latinLnBrk="0">
      <a:lnSpc>
        <a:spcPct val="117999"/>
      </a:lnSpc>
      <a:defRPr sz="825">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0005559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0005559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6.png"/><Relationship Id="rId5" Type="http://schemas.openxmlformats.org/officeDocument/2006/relationships/image" Target="../media/image7.png"/><Relationship Id="rId6" Type="http://schemas.openxmlformats.org/officeDocument/2006/relationships/image" Target="../media/image8.png"/><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66750" y="862013"/>
            <a:ext cx="7810500" cy="1743075"/>
          </a:xfrm>
          <a:prstGeom prst="rect">
            <a:avLst/>
          </a:prstGeom>
        </p:spPr>
        <p:txBody>
          <a:bodyPr anchor="b"/>
          <a:lstStyle/>
          <a:p>
            <a:r>
              <a:t>Title Text</a:t>
            </a:r>
          </a:p>
        </p:txBody>
      </p:sp>
      <p:sp>
        <p:nvSpPr>
          <p:cNvPr id="12" name="Body Level One…"/>
          <p:cNvSpPr txBox="1">
            <a:spLocks noGrp="1"/>
          </p:cNvSpPr>
          <p:nvPr>
            <p:ph type="body" sz="quarter" idx="1"/>
          </p:nvPr>
        </p:nvSpPr>
        <p:spPr>
          <a:xfrm>
            <a:off x="666750" y="2652712"/>
            <a:ext cx="781050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21"/>
          </p:nvPr>
        </p:nvSpPr>
        <p:spPr>
          <a:xfrm>
            <a:off x="895350" y="3357563"/>
            <a:ext cx="7358063" cy="287258"/>
          </a:xfrm>
          <a:prstGeom prst="rect">
            <a:avLst/>
          </a:prstGeom>
        </p:spPr>
        <p:txBody>
          <a:bodyPr anchor="t">
            <a:spAutoFit/>
          </a:bodyPr>
          <a:lstStyle>
            <a:lvl1pPr marL="0" indent="0" algn="ctr">
              <a:spcBef>
                <a:spcPts val="0"/>
              </a:spcBef>
              <a:buSzTx/>
              <a:buNone/>
              <a:defRPr sz="1200" i="1"/>
            </a:lvl1pPr>
          </a:lstStyle>
          <a:p>
            <a:r>
              <a:t>–Johnny Appleseed</a:t>
            </a:r>
          </a:p>
        </p:txBody>
      </p:sp>
      <p:sp>
        <p:nvSpPr>
          <p:cNvPr id="94" name="“Type a quote here.”"/>
          <p:cNvSpPr txBox="1">
            <a:spLocks noGrp="1"/>
          </p:cNvSpPr>
          <p:nvPr>
            <p:ph type="body" sz="quarter" idx="22"/>
          </p:nvPr>
        </p:nvSpPr>
        <p:spPr>
          <a:xfrm>
            <a:off x="895350" y="2243842"/>
            <a:ext cx="7358063" cy="379591"/>
          </a:xfrm>
          <a:prstGeom prst="rect">
            <a:avLst/>
          </a:prstGeom>
        </p:spPr>
        <p:txBody>
          <a:bodyPr>
            <a:spAutoFit/>
          </a:bodyPr>
          <a:lstStyle>
            <a:lvl1pPr marL="0" indent="0" algn="ctr">
              <a:spcBef>
                <a:spcPts val="0"/>
              </a:spcBef>
              <a:buSzTx/>
              <a:buNone/>
              <a:defRPr sz="18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21"/>
          </p:nvPr>
        </p:nvSpPr>
        <p:spPr>
          <a:xfrm>
            <a:off x="0" y="0"/>
            <a:ext cx="9144000" cy="6099175"/>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Quote - Whit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17" name="Title in one line"/>
          <p:cNvSpPr txBox="1">
            <a:spLocks noGrp="1"/>
          </p:cNvSpPr>
          <p:nvPr>
            <p:ph type="body" sz="quarter" idx="21"/>
          </p:nvPr>
        </p:nvSpPr>
        <p:spPr>
          <a:xfrm>
            <a:off x="267484" y="386236"/>
            <a:ext cx="2922274" cy="560409"/>
          </a:xfrm>
          <a:prstGeom prst="rect">
            <a:avLst/>
          </a:prstGeom>
        </p:spPr>
        <p:txBody>
          <a:bodyPr wrap="none" lIns="71437" tIns="71437" rIns="71437" bIns="71437" anchor="t">
            <a:spAutoFit/>
          </a:bodyPr>
          <a:lstStyle>
            <a:lvl1pPr marL="0" indent="0" defTabSz="342900">
              <a:lnSpc>
                <a:spcPct val="70000"/>
              </a:lnSpc>
              <a:spcBef>
                <a:spcPts val="0"/>
              </a:spcBef>
              <a:buSzTx/>
              <a:buNone/>
              <a:defRPr sz="3563">
                <a:solidFill>
                  <a:srgbClr val="A6AAA9"/>
                </a:solidFill>
                <a:latin typeface="Adobe Garamond Pro"/>
                <a:ea typeface="Adobe Garamond Pro"/>
                <a:cs typeface="Adobe Garamond Pro"/>
                <a:sym typeface="Adobe Garamond Pro"/>
              </a:defRPr>
            </a:lvl1pPr>
          </a:lstStyle>
          <a:p>
            <a:r>
              <a:t>Title in one line</a:t>
            </a:r>
          </a:p>
        </p:txBody>
      </p:sp>
      <p:sp>
        <p:nvSpPr>
          <p:cNvPr id="118" name="Rectangle"/>
          <p:cNvSpPr/>
          <p:nvPr/>
        </p:nvSpPr>
        <p:spPr>
          <a:xfrm>
            <a:off x="7838927" y="-696"/>
            <a:ext cx="1305073" cy="5144891"/>
          </a:xfrm>
          <a:prstGeom prst="rect">
            <a:avLst/>
          </a:prstGeom>
          <a:gradFill>
            <a:gsLst>
              <a:gs pos="0">
                <a:srgbClr val="413633"/>
              </a:gs>
              <a:gs pos="41141">
                <a:srgbClr val="9F7B30"/>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19" name="Image" descr="Image"/>
          <p:cNvPicPr>
            <a:picLocks noChangeAspect="1"/>
          </p:cNvPicPr>
          <p:nvPr/>
        </p:nvPicPr>
        <p:blipFill>
          <a:blip r:embed="rId3"/>
          <a:stretch>
            <a:fillRect/>
          </a:stretch>
        </p:blipFill>
        <p:spPr>
          <a:xfrm>
            <a:off x="8135168" y="235266"/>
            <a:ext cx="705446" cy="633337"/>
          </a:xfrm>
          <a:prstGeom prst="rect">
            <a:avLst/>
          </a:prstGeom>
          <a:ln w="12700">
            <a:miter lim="400000"/>
          </a:ln>
        </p:spPr>
      </p:pic>
      <p:sp>
        <p:nvSpPr>
          <p:cNvPr id="120" name="“"/>
          <p:cNvSpPr txBox="1">
            <a:spLocks noGrp="1"/>
          </p:cNvSpPr>
          <p:nvPr>
            <p:ph type="body" sz="quarter" idx="22"/>
          </p:nvPr>
        </p:nvSpPr>
        <p:spPr>
          <a:xfrm>
            <a:off x="273317" y="1319934"/>
            <a:ext cx="1088438" cy="2503633"/>
          </a:xfrm>
          <a:prstGeom prst="rect">
            <a:avLst/>
          </a:prstGeom>
        </p:spPr>
        <p:txBody>
          <a:bodyPr wrap="none" lIns="71437" tIns="71437" rIns="71437" bIns="71437">
            <a:spAutoFit/>
          </a:bodyPr>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stStyle>
          <a:p>
            <a:r>
              <a:t>“</a:t>
            </a:r>
          </a:p>
        </p:txBody>
      </p:sp>
      <p:sp>
        <p:nvSpPr>
          <p:cNvPr id="121" name="If impatient words are spoken to you, never reply in the same spirit.”"/>
          <p:cNvSpPr txBox="1">
            <a:spLocks noGrp="1"/>
          </p:cNvSpPr>
          <p:nvPr>
            <p:ph type="body" sz="quarter" idx="23"/>
          </p:nvPr>
        </p:nvSpPr>
        <p:spPr>
          <a:xfrm>
            <a:off x="993735" y="1974175"/>
            <a:ext cx="6732259" cy="7982312"/>
          </a:xfrm>
          <a:prstGeom prst="rect">
            <a:avLst/>
          </a:prstGeom>
        </p:spPr>
        <p:txBody>
          <a:bodyPr lIns="71437" tIns="71437" rIns="71437" bIns="71437" anchor="t">
            <a:spAutoFit/>
          </a:bodyPr>
          <a:lstStyle>
            <a:lvl1pPr marL="0" indent="0" defTabSz="342900">
              <a:lnSpc>
                <a:spcPct val="70000"/>
              </a:lnSpc>
              <a:spcBef>
                <a:spcPts val="0"/>
              </a:spcBef>
              <a:buSzTx/>
              <a:buNone/>
              <a:defRPr sz="10300" i="1">
                <a:solidFill>
                  <a:srgbClr val="1E110C">
                    <a:alpha val="84291"/>
                  </a:srgbClr>
                </a:solidFill>
                <a:sym typeface="Avenir Next Condensed Regular"/>
              </a:defRPr>
            </a:lvl1pPr>
          </a:lstStyle>
          <a:p>
            <a:pPr marL="0" indent="0" defTabSz="914400">
              <a:lnSpc>
                <a:spcPct val="70000"/>
              </a:lnSpc>
              <a:spcBef>
                <a:spcPts val="0"/>
              </a:spcBef>
              <a:buSzTx/>
              <a:buNone/>
              <a:defRPr sz="10300" i="1">
                <a:solidFill>
                  <a:srgbClr val="1E110C">
                    <a:alpha val="84291"/>
                  </a:srgbClr>
                </a:solidFill>
                <a:latin typeface="Avenir Next Condensed Regular"/>
                <a:ea typeface="Avenir Next Condensed Regular"/>
                <a:cs typeface="Avenir Next Condensed Regular"/>
                <a:sym typeface="Avenir Next Condensed Regular"/>
              </a:defRPr>
            </a:pPr>
            <a:r>
              <a:t>If impatient words are spoken to you, </a:t>
            </a:r>
            <a:r>
              <a:rPr b="1"/>
              <a:t>never reply in the same spirit.</a:t>
            </a:r>
            <a:r>
              <a:t>”</a:t>
            </a:r>
          </a:p>
        </p:txBody>
      </p:sp>
      <p:sp>
        <p:nvSpPr>
          <p:cNvPr id="122" name="The Ministry of Healing, p. 486."/>
          <p:cNvSpPr txBox="1">
            <a:spLocks noGrp="1"/>
          </p:cNvSpPr>
          <p:nvPr>
            <p:ph type="body" sz="quarter" idx="24"/>
          </p:nvPr>
        </p:nvSpPr>
        <p:spPr>
          <a:xfrm>
            <a:off x="2789279" y="3204831"/>
            <a:ext cx="4420044" cy="357854"/>
          </a:xfrm>
          <a:prstGeom prst="rect">
            <a:avLst/>
          </a:prstGeom>
        </p:spPr>
        <p:txBody>
          <a:bodyPr lIns="71437" tIns="71437" rIns="71437" bIns="71437" anchor="t">
            <a:spAutoFit/>
          </a:bodyPr>
          <a:lstStyle>
            <a:lvl1pPr marL="0" indent="0" algn="r" defTabSz="342900">
              <a:spcBef>
                <a:spcPts val="0"/>
              </a:spcBef>
              <a:buSzTx/>
              <a:buNone/>
              <a:defRPr sz="1388" i="1">
                <a:solidFill>
                  <a:srgbClr val="1E110C">
                    <a:alpha val="84291"/>
                  </a:srgbClr>
                </a:solidFill>
                <a:latin typeface="Avenir Next Condensed Demi Bold"/>
                <a:ea typeface="Avenir Next Condensed Demi Bold"/>
                <a:cs typeface="Avenir Next Condensed Demi Bold"/>
                <a:sym typeface="Avenir Next Condensed Demi Bold"/>
              </a:defRPr>
            </a:lvl1pPr>
          </a:lstStyle>
          <a:p>
            <a:r>
              <a:t>The Ministry of Healing, p. 486.</a:t>
            </a:r>
          </a:p>
        </p:txBody>
      </p:sp>
      <p:sp>
        <p:nvSpPr>
          <p:cNvPr id="123" name="Image"/>
          <p:cNvSpPr>
            <a:spLocks noGrp="1"/>
          </p:cNvSpPr>
          <p:nvPr>
            <p:ph type="pic" sz="quarter" idx="25"/>
          </p:nvPr>
        </p:nvSpPr>
        <p:spPr>
          <a:xfrm>
            <a:off x="150502" y="4658003"/>
            <a:ext cx="783518" cy="377087"/>
          </a:xfrm>
          <a:prstGeom prst="rect">
            <a:avLst/>
          </a:prstGeom>
        </p:spPr>
        <p:txBody>
          <a:bodyPr lIns="91439" tIns="45719" rIns="91439" bIns="45719" anchor="t">
            <a:noAutofit/>
          </a:bodyPr>
          <a:lstStyle/>
          <a:p>
            <a:endParaRPr/>
          </a:p>
        </p:txBody>
      </p:sp>
      <p:sp>
        <p:nvSpPr>
          <p:cNvPr id="124" name="Slide Number"/>
          <p:cNvSpPr txBox="1">
            <a:spLocks noGrp="1"/>
          </p:cNvSpPr>
          <p:nvPr>
            <p:ph type="sldNum" sz="quarter" idx="2"/>
          </p:nvPr>
        </p:nvSpPr>
        <p:spPr>
          <a:xfrm>
            <a:off x="4419573" y="4878958"/>
            <a:ext cx="298159" cy="282769"/>
          </a:xfrm>
          <a:prstGeom prst="rect">
            <a:avLst/>
          </a:prstGeom>
        </p:spPr>
        <p:txBody>
          <a:bodyPr lIns="71437" tIns="71437" rIns="71437" bIns="71437"/>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Quote - Orang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31" name="Body Level One…"/>
          <p:cNvSpPr txBox="1">
            <a:spLocks noGrp="1"/>
          </p:cNvSpPr>
          <p:nvPr>
            <p:ph type="body" sz="quarter" idx="1"/>
          </p:nvPr>
        </p:nvSpPr>
        <p:spPr>
          <a:xfrm>
            <a:off x="267485" y="386236"/>
            <a:ext cx="2859382" cy="506016"/>
          </a:xfrm>
          <a:prstGeom prst="rect">
            <a:avLst/>
          </a:prstGeom>
        </p:spPr>
        <p:txBody>
          <a:bodyPr lIns="71436" tIns="71436" rIns="71436" bIns="71436" anchor="t"/>
          <a:lstStyle>
            <a:lvl1pPr marL="0" indent="0" defTabSz="342900">
              <a:lnSpc>
                <a:spcPct val="70000"/>
              </a:lnSpc>
              <a:spcBef>
                <a:spcPts val="0"/>
              </a:spcBef>
              <a:buSzTx/>
              <a:buNone/>
              <a:defRPr sz="3563">
                <a:solidFill>
                  <a:srgbClr val="4A3127"/>
                </a:solidFill>
                <a:latin typeface="Adobe Garamond Pro"/>
                <a:ea typeface="Adobe Garamond Pro"/>
                <a:cs typeface="Adobe Garamond Pro"/>
                <a:sym typeface="Adobe Garamond Pro"/>
              </a:defRPr>
            </a:lvl1pPr>
            <a:lvl2pPr marL="606557"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2pPr>
            <a:lvl3pPr marL="773244"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3pPr>
            <a:lvl4pPr marL="939932"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4pPr>
            <a:lvl5pPr marL="1106619"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5pPr>
          </a:lstStyle>
          <a:p>
            <a:r>
              <a:t>Body Level One</a:t>
            </a:r>
          </a:p>
          <a:p>
            <a:pPr lvl="1"/>
            <a:r>
              <a:t>Body Level Two</a:t>
            </a:r>
          </a:p>
          <a:p>
            <a:pPr lvl="2"/>
            <a:r>
              <a:t>Body Level Three</a:t>
            </a:r>
          </a:p>
          <a:p>
            <a:pPr lvl="3"/>
            <a:r>
              <a:t>Body Level Four</a:t>
            </a:r>
          </a:p>
          <a:p>
            <a:pPr lvl="4"/>
            <a:r>
              <a:t>Body Level Five</a:t>
            </a:r>
          </a:p>
        </p:txBody>
      </p:sp>
      <p:sp>
        <p:nvSpPr>
          <p:cNvPr id="132" name="Rectangle"/>
          <p:cNvSpPr/>
          <p:nvPr/>
        </p:nvSpPr>
        <p:spPr>
          <a:xfrm>
            <a:off x="7835355" y="-696"/>
            <a:ext cx="1305073" cy="5144891"/>
          </a:xfrm>
          <a:prstGeom prst="rect">
            <a:avLst/>
          </a:prstGeom>
          <a:gradFill>
            <a:gsLst>
              <a:gs pos="0">
                <a:srgbClr val="ED7221"/>
              </a:gs>
              <a:gs pos="41141">
                <a:srgbClr val="F59927"/>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33"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sp>
        <p:nvSpPr>
          <p:cNvPr id="134" name="“"/>
          <p:cNvSpPr txBox="1">
            <a:spLocks noGrp="1"/>
          </p:cNvSpPr>
          <p:nvPr>
            <p:ph type="body" sz="quarter" idx="21"/>
          </p:nvPr>
        </p:nvSpPr>
        <p:spPr>
          <a:xfrm>
            <a:off x="325031" y="1448708"/>
            <a:ext cx="992652" cy="2587229"/>
          </a:xfrm>
          <a:prstGeom prst="rect">
            <a:avLst/>
          </a:prstGeom>
        </p:spPr>
        <p:txBody>
          <a:bodyPr lIns="71436" tIns="71436" rIns="71436" bIns="71436"/>
          <a:lstStyle>
            <a:lvl1pPr marL="0" indent="0" defTabSz="342900">
              <a:lnSpc>
                <a:spcPct val="90000"/>
              </a:lnSpc>
              <a:spcBef>
                <a:spcPts val="0"/>
              </a:spcBef>
              <a:buSzTx/>
              <a:buNone/>
              <a:defRPr sz="44200">
                <a:solidFill>
                  <a:srgbClr val="FEBF2E"/>
                </a:solidFill>
                <a:latin typeface="Times Roman"/>
                <a:sym typeface="Times Roman"/>
              </a:defRPr>
            </a:lvl1pPr>
          </a:lstStyle>
          <a:p>
            <a:pPr marL="0" indent="0" defTabSz="914400">
              <a:lnSpc>
                <a:spcPct val="90000"/>
              </a:lnSpc>
              <a:spcBef>
                <a:spcPts val="0"/>
              </a:spcBef>
              <a:buSzTx/>
              <a:buNone/>
              <a:defRPr sz="44200">
                <a:solidFill>
                  <a:srgbClr val="FEBF2E"/>
                </a:solidFill>
                <a:latin typeface="Times Roman"/>
                <a:ea typeface="Times Roman"/>
                <a:cs typeface="Times Roman"/>
                <a:sym typeface="Times Roman"/>
              </a:defRPr>
            </a:pPr>
            <a:endParaRPr/>
          </a:p>
        </p:txBody>
      </p:sp>
      <p:sp>
        <p:nvSpPr>
          <p:cNvPr id="135" name="Image"/>
          <p:cNvSpPr>
            <a:spLocks noGrp="1"/>
          </p:cNvSpPr>
          <p:nvPr>
            <p:ph type="pic" sz="quarter" idx="22"/>
          </p:nvPr>
        </p:nvSpPr>
        <p:spPr>
          <a:xfrm>
            <a:off x="150502" y="4658004"/>
            <a:ext cx="783518" cy="377087"/>
          </a:xfrm>
          <a:prstGeom prst="rect">
            <a:avLst/>
          </a:prstGeom>
        </p:spPr>
        <p:txBody>
          <a:bodyPr lIns="91439" tIns="45719" rIns="91439" bIns="45719" anchor="t">
            <a:noAutofit/>
          </a:bodyPr>
          <a:lstStyle/>
          <a:p>
            <a:endParaRPr/>
          </a:p>
        </p:txBody>
      </p:sp>
      <p:sp>
        <p:nvSpPr>
          <p:cNvPr id="136" name="If impatient words are spoken to you, never reply in the same spirit.”"/>
          <p:cNvSpPr txBox="1">
            <a:spLocks noGrp="1"/>
          </p:cNvSpPr>
          <p:nvPr>
            <p:ph type="body" sz="quarter" idx="23"/>
          </p:nvPr>
        </p:nvSpPr>
        <p:spPr>
          <a:xfrm>
            <a:off x="1045449" y="2144748"/>
            <a:ext cx="6732259" cy="1195150"/>
          </a:xfrm>
          <a:prstGeom prst="rect">
            <a:avLst/>
          </a:prstGeom>
        </p:spPr>
        <p:txBody>
          <a:bodyPr lIns="71436" tIns="71436" rIns="71436" bIns="71436" anchor="t"/>
          <a:lstStyle>
            <a:lvl1pPr marL="0" indent="0" defTabSz="342900">
              <a:lnSpc>
                <a:spcPct val="70000"/>
              </a:lnSpc>
              <a:spcBef>
                <a:spcPts val="0"/>
              </a:spcBef>
              <a:buSzTx/>
              <a:buNone/>
              <a:defRPr sz="10300" i="1">
                <a:solidFill>
                  <a:srgbClr val="FFFFFF"/>
                </a:solidFill>
                <a:sym typeface="Avenir Next Condensed Regular"/>
              </a:defRPr>
            </a:lvl1pPr>
          </a:lstStyle>
          <a:p>
            <a:pPr marL="0" indent="0" defTabSz="914400">
              <a:lnSpc>
                <a:spcPct val="70000"/>
              </a:lnSpc>
              <a:spcBef>
                <a:spcPts val="0"/>
              </a:spcBef>
              <a:buSzTx/>
              <a:buNone/>
              <a:defRPr sz="103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7" name="The Ministry of Healing, p. 486."/>
          <p:cNvSpPr txBox="1">
            <a:spLocks noGrp="1"/>
          </p:cNvSpPr>
          <p:nvPr>
            <p:ph type="body" sz="quarter" idx="24"/>
          </p:nvPr>
        </p:nvSpPr>
        <p:spPr>
          <a:xfrm>
            <a:off x="2490736" y="3236455"/>
            <a:ext cx="4420359" cy="296466"/>
          </a:xfrm>
          <a:prstGeom prst="rect">
            <a:avLst/>
          </a:prstGeom>
        </p:spPr>
        <p:txBody>
          <a:bodyPr lIns="71436" tIns="71436" rIns="71436" bIns="71436" anchor="t"/>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8"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Quote - Green">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45" name="Body Level One…"/>
          <p:cNvSpPr txBox="1">
            <a:spLocks noGrp="1"/>
          </p:cNvSpPr>
          <p:nvPr>
            <p:ph type="body" sz="quarter" idx="1"/>
          </p:nvPr>
        </p:nvSpPr>
        <p:spPr>
          <a:xfrm>
            <a:off x="256416" y="629906"/>
            <a:ext cx="992652" cy="2587229"/>
          </a:xfrm>
          <a:prstGeom prst="rect">
            <a:avLst/>
          </a:prstGeom>
        </p:spPr>
        <p:txBody>
          <a:bodyPr lIns="71436" tIns="71436" rIns="71436" bIns="71436"/>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vl2pPr marL="2213238" indent="-2046551" defTabSz="342900">
              <a:lnSpc>
                <a:spcPct val="90000"/>
              </a:lnSpc>
              <a:spcBef>
                <a:spcPts val="0"/>
              </a:spcBef>
              <a:buSzPct val="75000"/>
              <a:defRPr sz="16575">
                <a:solidFill>
                  <a:srgbClr val="FEBF2E"/>
                </a:solidFill>
                <a:latin typeface="Times Roman"/>
                <a:ea typeface="Times Roman"/>
                <a:cs typeface="Times Roman"/>
                <a:sym typeface="Times Roman"/>
              </a:defRPr>
            </a:lvl2pPr>
            <a:lvl3pPr marL="2379926" indent="-2046551" defTabSz="342900">
              <a:lnSpc>
                <a:spcPct val="90000"/>
              </a:lnSpc>
              <a:spcBef>
                <a:spcPts val="0"/>
              </a:spcBef>
              <a:buSzPct val="75000"/>
              <a:defRPr sz="16575">
                <a:solidFill>
                  <a:srgbClr val="FEBF2E"/>
                </a:solidFill>
                <a:latin typeface="Times Roman"/>
                <a:ea typeface="Times Roman"/>
                <a:cs typeface="Times Roman"/>
                <a:sym typeface="Times Roman"/>
              </a:defRPr>
            </a:lvl3pPr>
            <a:lvl4pPr marL="2546613" indent="-2046551" defTabSz="342900">
              <a:lnSpc>
                <a:spcPct val="90000"/>
              </a:lnSpc>
              <a:spcBef>
                <a:spcPts val="0"/>
              </a:spcBef>
              <a:buSzPct val="75000"/>
              <a:defRPr sz="16575">
                <a:solidFill>
                  <a:srgbClr val="FEBF2E"/>
                </a:solidFill>
                <a:latin typeface="Times Roman"/>
                <a:ea typeface="Times Roman"/>
                <a:cs typeface="Times Roman"/>
                <a:sym typeface="Times Roman"/>
              </a:defRPr>
            </a:lvl4pPr>
            <a:lvl5pPr marL="2713301" indent="-2046551" defTabSz="342900">
              <a:lnSpc>
                <a:spcPct val="90000"/>
              </a:lnSpc>
              <a:spcBef>
                <a:spcPts val="0"/>
              </a:spcBef>
              <a:buSzPct val="75000"/>
              <a:defRPr sz="16575">
                <a:solidFill>
                  <a:srgbClr val="FEBF2E"/>
                </a:solidFill>
                <a:latin typeface="Times Roman"/>
                <a:ea typeface="Times Roman"/>
                <a:cs typeface="Times Roman"/>
                <a:sym typeface="Times Roman"/>
              </a:defRPr>
            </a:lvl5pPr>
          </a:lstStyle>
          <a:p>
            <a:r>
              <a:t>Body Level One</a:t>
            </a:r>
          </a:p>
          <a:p>
            <a:pPr lvl="1"/>
            <a:r>
              <a:t>Body Level Two</a:t>
            </a:r>
          </a:p>
          <a:p>
            <a:pPr lvl="2"/>
            <a:r>
              <a:t>Body Level Three</a:t>
            </a:r>
          </a:p>
          <a:p>
            <a:pPr lvl="3"/>
            <a:r>
              <a:t>Body Level Four</a:t>
            </a:r>
          </a:p>
          <a:p>
            <a:pPr lvl="4"/>
            <a:r>
              <a:t>Body Level Five</a:t>
            </a:r>
          </a:p>
        </p:txBody>
      </p:sp>
      <p:sp>
        <p:nvSpPr>
          <p:cNvPr id="146" name="Ellen G White, Happiness Homemade, p. 24."/>
          <p:cNvSpPr txBox="1">
            <a:spLocks noGrp="1"/>
          </p:cNvSpPr>
          <p:nvPr>
            <p:ph type="body" sz="quarter" idx="21"/>
          </p:nvPr>
        </p:nvSpPr>
        <p:spPr>
          <a:xfrm>
            <a:off x="3057962" y="3953267"/>
            <a:ext cx="4245570" cy="296466"/>
          </a:xfrm>
          <a:prstGeom prst="rect">
            <a:avLst/>
          </a:prstGeom>
        </p:spPr>
        <p:txBody>
          <a:bodyPr lIns="71436" tIns="71436" rIns="71436" bIns="71436"/>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7" name="Determine to be all that is possible to be to each other. Continue the early attentions. In every way encourage each other in fighting the battles of life…Let there be mutual love, mutual forbearance.  Then marriage, instead of being the end of love,…"/>
          <p:cNvSpPr txBox="1">
            <a:spLocks noGrp="1"/>
          </p:cNvSpPr>
          <p:nvPr>
            <p:ph type="body" sz="half" idx="22"/>
          </p:nvPr>
        </p:nvSpPr>
        <p:spPr>
          <a:xfrm>
            <a:off x="917028" y="1572763"/>
            <a:ext cx="6612944" cy="2303860"/>
          </a:xfrm>
          <a:prstGeom prst="rect">
            <a:avLst/>
          </a:prstGeom>
        </p:spPr>
        <p:txBody>
          <a:bodyPr lIns="71436" tIns="71436" rIns="71436" bIns="71436"/>
          <a:lstStyle>
            <a:lvl1pPr marL="0" indent="0" defTabSz="342900">
              <a:lnSpc>
                <a:spcPct val="70000"/>
              </a:lnSpc>
              <a:spcBef>
                <a:spcPts val="0"/>
              </a:spcBef>
              <a:buSzTx/>
              <a:buNone/>
              <a:defRPr sz="7700" i="1">
                <a:solidFill>
                  <a:srgbClr val="FFFFFF"/>
                </a:solidFill>
                <a:sym typeface="Avenir Next Condensed Regular"/>
              </a:defRPr>
            </a:lvl1pPr>
          </a:lstStyle>
          <a:p>
            <a:pPr marL="0" indent="0" defTabSz="914400">
              <a:lnSpc>
                <a:spcPct val="70000"/>
              </a:lnSpc>
              <a:spcBef>
                <a:spcPts val="0"/>
              </a:spcBef>
              <a:buSzTx/>
              <a:buNone/>
              <a:defRPr sz="7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8" name="Line"/>
          <p:cNvSpPr/>
          <p:nvPr/>
        </p:nvSpPr>
        <p:spPr>
          <a:xfrm>
            <a:off x="376773" y="824260"/>
            <a:ext cx="9144002" cy="0"/>
          </a:xfrm>
          <a:prstGeom prst="line">
            <a:avLst/>
          </a:prstGeom>
          <a:ln w="12700">
            <a:solidFill>
              <a:srgbClr val="003E3E"/>
            </a:solidFill>
            <a:miter lim="400000"/>
          </a:ln>
        </p:spPr>
        <p:txBody>
          <a:bodyPr lIns="17144" tIns="17144" rIns="17144" bIns="17144"/>
          <a:lstStyle/>
          <a:p>
            <a:pPr algn="l" defTabSz="342900">
              <a:defRPr sz="6000" b="0" i="1">
                <a:solidFill>
                  <a:srgbClr val="53585F"/>
                </a:solidFill>
                <a:latin typeface="Times Roman"/>
                <a:ea typeface="Times Roman"/>
                <a:cs typeface="Times Roman"/>
                <a:sym typeface="Times Roman"/>
              </a:defRPr>
            </a:pPr>
            <a:endParaRPr sz="2250"/>
          </a:p>
        </p:txBody>
      </p:sp>
      <p:sp>
        <p:nvSpPr>
          <p:cNvPr id="149" name="Title in one line"/>
          <p:cNvSpPr txBox="1">
            <a:spLocks noGrp="1"/>
          </p:cNvSpPr>
          <p:nvPr>
            <p:ph type="body" sz="quarter" idx="23"/>
          </p:nvPr>
        </p:nvSpPr>
        <p:spPr>
          <a:xfrm>
            <a:off x="267484" y="386237"/>
            <a:ext cx="2859383" cy="506016"/>
          </a:xfrm>
          <a:prstGeom prst="rect">
            <a:avLst/>
          </a:prstGeom>
        </p:spPr>
        <p:txBody>
          <a:bodyPr lIns="71436" tIns="71436" rIns="71436" bIns="71436" anchor="t"/>
          <a:lstStyle>
            <a:lvl1pPr marL="0" indent="0" defTabSz="342900">
              <a:lnSpc>
                <a:spcPct val="70000"/>
              </a:lnSpc>
              <a:spcBef>
                <a:spcPts val="0"/>
              </a:spcBef>
              <a:buSzTx/>
              <a:buNone/>
              <a:defRPr sz="9500">
                <a:solidFill>
                  <a:srgbClr val="004242"/>
                </a:solidFill>
                <a:latin typeface="Adobe Garamond Pro"/>
                <a:sym typeface="Adobe Garamond Pro"/>
              </a:defRPr>
            </a:lvl1pPr>
          </a:lstStyle>
          <a:p>
            <a:pPr marL="0" indent="0" defTabSz="914400">
              <a:lnSpc>
                <a:spcPct val="70000"/>
              </a:lnSpc>
              <a:spcBef>
                <a:spcPts val="0"/>
              </a:spcBef>
              <a:buSzTx/>
              <a:buNone/>
              <a:defRPr sz="9500">
                <a:solidFill>
                  <a:srgbClr val="004242"/>
                </a:solidFill>
                <a:latin typeface="Adobe Garamond Pro"/>
                <a:ea typeface="Adobe Garamond Pro"/>
                <a:cs typeface="Adobe Garamond Pro"/>
                <a:sym typeface="Adobe Garamond Pro"/>
              </a:defRPr>
            </a:pPr>
            <a:endParaRPr/>
          </a:p>
        </p:txBody>
      </p:sp>
      <p:sp>
        <p:nvSpPr>
          <p:cNvPr id="150" name="Rectangle"/>
          <p:cNvSpPr/>
          <p:nvPr/>
        </p:nvSpPr>
        <p:spPr>
          <a:xfrm>
            <a:off x="7835355" y="-696"/>
            <a:ext cx="1305073" cy="5144891"/>
          </a:xfrm>
          <a:prstGeom prst="rect">
            <a:avLst/>
          </a:prstGeom>
          <a:gradFill>
            <a:gsLst>
              <a:gs pos="0">
                <a:srgbClr val="006F70"/>
              </a:gs>
              <a:gs pos="41141">
                <a:srgbClr val="7F974F"/>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51"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grpSp>
        <p:nvGrpSpPr>
          <p:cNvPr id="155" name="Group"/>
          <p:cNvGrpSpPr/>
          <p:nvPr/>
        </p:nvGrpSpPr>
        <p:grpSpPr>
          <a:xfrm>
            <a:off x="149691" y="4658004"/>
            <a:ext cx="785140" cy="377087"/>
            <a:chOff x="0" y="0"/>
            <a:chExt cx="2093706" cy="1005565"/>
          </a:xfrm>
        </p:grpSpPr>
        <p:pic>
          <p:nvPicPr>
            <p:cNvPr id="152" name="Image" descr="Image"/>
            <p:cNvPicPr>
              <a:picLocks noChangeAspect="1"/>
            </p:cNvPicPr>
            <p:nvPr/>
          </p:nvPicPr>
          <p:blipFill>
            <a:blip r:embed="rId4"/>
            <a:stretch>
              <a:fillRect/>
            </a:stretch>
          </p:blipFill>
          <p:spPr>
            <a:xfrm>
              <a:off x="0" y="572486"/>
              <a:ext cx="2093707" cy="433080"/>
            </a:xfrm>
            <a:prstGeom prst="rect">
              <a:avLst/>
            </a:prstGeom>
            <a:ln w="12700" cap="flat">
              <a:noFill/>
              <a:miter lim="400000"/>
            </a:ln>
            <a:effectLst/>
          </p:spPr>
        </p:pic>
        <p:pic>
          <p:nvPicPr>
            <p:cNvPr id="153" name="Image" descr="Image"/>
            <p:cNvPicPr>
              <a:picLocks noChangeAspect="1"/>
            </p:cNvPicPr>
            <p:nvPr/>
          </p:nvPicPr>
          <p:blipFill>
            <a:blip r:embed="rId5"/>
            <a:stretch>
              <a:fillRect/>
            </a:stretch>
          </p:blipFill>
          <p:spPr>
            <a:xfrm>
              <a:off x="434402" y="-1"/>
              <a:ext cx="1638292" cy="700996"/>
            </a:xfrm>
            <a:prstGeom prst="rect">
              <a:avLst/>
            </a:prstGeom>
            <a:ln w="12700" cap="flat">
              <a:noFill/>
              <a:miter lim="400000"/>
            </a:ln>
            <a:effectLst/>
          </p:spPr>
        </p:pic>
        <p:pic>
          <p:nvPicPr>
            <p:cNvPr id="154" name="Image" descr="Image"/>
            <p:cNvPicPr>
              <a:picLocks noChangeAspect="1"/>
            </p:cNvPicPr>
            <p:nvPr/>
          </p:nvPicPr>
          <p:blipFill>
            <a:blip r:embed="rId6"/>
            <a:stretch>
              <a:fillRect/>
            </a:stretch>
          </p:blipFill>
          <p:spPr>
            <a:xfrm>
              <a:off x="417470" y="688627"/>
              <a:ext cx="1672156" cy="14926"/>
            </a:xfrm>
            <a:prstGeom prst="rect">
              <a:avLst/>
            </a:prstGeom>
            <a:ln w="12700" cap="flat">
              <a:noFill/>
              <a:miter lim="400000"/>
            </a:ln>
            <a:effectLst/>
          </p:spPr>
        </p:pic>
      </p:grpSp>
      <p:sp>
        <p:nvSpPr>
          <p:cNvPr id="156"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21"/>
          </p:nvPr>
        </p:nvSpPr>
        <p:spPr>
          <a:xfrm>
            <a:off x="1171575" y="-14288"/>
            <a:ext cx="6800850" cy="4536262"/>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238125" y="3567113"/>
            <a:ext cx="8667750" cy="752475"/>
          </a:xfrm>
          <a:prstGeom prst="rect">
            <a:avLst/>
          </a:prstGeom>
        </p:spPr>
        <p:txBody>
          <a:bodyPr anchor="b"/>
          <a:lstStyle/>
          <a:p>
            <a:r>
              <a:t>Title Text</a:t>
            </a:r>
          </a:p>
        </p:txBody>
      </p:sp>
      <p:sp>
        <p:nvSpPr>
          <p:cNvPr id="22" name="Body Level One…"/>
          <p:cNvSpPr txBox="1">
            <a:spLocks noGrp="1"/>
          </p:cNvSpPr>
          <p:nvPr>
            <p:ph type="body" sz="quarter" idx="1"/>
          </p:nvPr>
        </p:nvSpPr>
        <p:spPr>
          <a:xfrm>
            <a:off x="238125" y="4291012"/>
            <a:ext cx="866775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666750" y="1700213"/>
            <a:ext cx="7810500" cy="1743075"/>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21"/>
          </p:nvPr>
        </p:nvSpPr>
        <p:spPr>
          <a:xfrm>
            <a:off x="2981325" y="414338"/>
            <a:ext cx="6472238" cy="4314825"/>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619125" y="357187"/>
            <a:ext cx="3833813" cy="2081213"/>
          </a:xfrm>
          <a:prstGeom prst="rect">
            <a:avLst/>
          </a:prstGeom>
        </p:spPr>
        <p:txBody>
          <a:bodyPr anchor="b"/>
          <a:lstStyle>
            <a:lvl1pPr>
              <a:defRPr sz="3150"/>
            </a:lvl1pPr>
          </a:lstStyle>
          <a:p>
            <a:r>
              <a:t>Title Text</a:t>
            </a:r>
          </a:p>
        </p:txBody>
      </p:sp>
      <p:sp>
        <p:nvSpPr>
          <p:cNvPr id="40" name="Body Level One…"/>
          <p:cNvSpPr txBox="1">
            <a:spLocks noGrp="1"/>
          </p:cNvSpPr>
          <p:nvPr>
            <p:ph type="body" sz="quarter" idx="1"/>
          </p:nvPr>
        </p:nvSpPr>
        <p:spPr>
          <a:xfrm>
            <a:off x="619125" y="2447925"/>
            <a:ext cx="3833813" cy="2147888"/>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21"/>
          </p:nvPr>
        </p:nvSpPr>
        <p:spPr>
          <a:xfrm>
            <a:off x="4110038" y="1181100"/>
            <a:ext cx="5229225" cy="348615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633412" y="1181100"/>
            <a:ext cx="3833813" cy="3486150"/>
          </a:xfrm>
          <a:prstGeom prst="rect">
            <a:avLst/>
          </a:prstGeom>
        </p:spPr>
        <p:txBody>
          <a:bodyPr/>
          <a:lstStyle>
            <a:lvl1pPr marL="209550" indent="-209550">
              <a:spcBef>
                <a:spcPts val="1688"/>
              </a:spcBef>
              <a:defRPr sz="1425"/>
            </a:lvl1pPr>
            <a:lvl2pPr marL="419100" indent="-209550">
              <a:spcBef>
                <a:spcPts val="1688"/>
              </a:spcBef>
              <a:defRPr sz="1425"/>
            </a:lvl2pPr>
            <a:lvl3pPr marL="628650" indent="-209550">
              <a:spcBef>
                <a:spcPts val="1688"/>
              </a:spcBef>
              <a:defRPr sz="1425"/>
            </a:lvl3pPr>
            <a:lvl4pPr marL="838200" indent="-209550">
              <a:spcBef>
                <a:spcPts val="1688"/>
              </a:spcBef>
              <a:defRPr sz="1425"/>
            </a:lvl4pPr>
            <a:lvl5pPr marL="1047750" indent="-209550">
              <a:spcBef>
                <a:spcPts val="1688"/>
              </a:spcBef>
              <a:defRPr sz="1425"/>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633413" y="666750"/>
            <a:ext cx="7877175" cy="3810000"/>
          </a:xfrm>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21"/>
          </p:nvPr>
        </p:nvSpPr>
        <p:spPr>
          <a:xfrm>
            <a:off x="5880503" y="2638425"/>
            <a:ext cx="3148754" cy="2100263"/>
          </a:xfrm>
          <a:prstGeom prst="rect">
            <a:avLst/>
          </a:prstGeom>
        </p:spPr>
        <p:txBody>
          <a:bodyPr lIns="91439" tIns="45719" rIns="91439" bIns="45719" anchor="t">
            <a:noAutofit/>
          </a:bodyPr>
          <a:lstStyle/>
          <a:p>
            <a:endParaRPr/>
          </a:p>
        </p:txBody>
      </p:sp>
      <p:sp>
        <p:nvSpPr>
          <p:cNvPr id="84" name="Image"/>
          <p:cNvSpPr>
            <a:spLocks noGrp="1"/>
          </p:cNvSpPr>
          <p:nvPr>
            <p:ph type="pic" sz="quarter" idx="22"/>
          </p:nvPr>
        </p:nvSpPr>
        <p:spPr>
          <a:xfrm>
            <a:off x="5734050" y="423863"/>
            <a:ext cx="3124200" cy="2082800"/>
          </a:xfrm>
          <a:prstGeom prst="rect">
            <a:avLst/>
          </a:prstGeom>
        </p:spPr>
        <p:txBody>
          <a:bodyPr lIns="91439" tIns="45719" rIns="91439" bIns="45719" anchor="t">
            <a:noAutofit/>
          </a:bodyPr>
          <a:lstStyle/>
          <a:p>
            <a:endParaRPr/>
          </a:p>
        </p:txBody>
      </p:sp>
      <p:sp>
        <p:nvSpPr>
          <p:cNvPr id="85" name="Image"/>
          <p:cNvSpPr>
            <a:spLocks noGrp="1"/>
          </p:cNvSpPr>
          <p:nvPr>
            <p:ph type="pic" idx="23"/>
          </p:nvPr>
        </p:nvSpPr>
        <p:spPr>
          <a:xfrm>
            <a:off x="-114300" y="423862"/>
            <a:ext cx="6450806" cy="4300538"/>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33413" y="133350"/>
            <a:ext cx="7877175" cy="8572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633413" y="1181100"/>
            <a:ext cx="7877175" cy="34861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4455806" y="4905375"/>
            <a:ext cx="227627" cy="241092"/>
          </a:xfrm>
          <a:prstGeom prst="rect">
            <a:avLst/>
          </a:prstGeom>
          <a:ln w="12700">
            <a:miter lim="400000"/>
          </a:ln>
        </p:spPr>
        <p:txBody>
          <a:bodyPr wrap="none" lIns="50800" tIns="50800" rIns="50800" bIns="50800">
            <a:spAutoFit/>
          </a:bodyPr>
          <a:lstStyle>
            <a:lvl1pPr>
              <a:defRPr sz="9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xmlns:p14="http://schemas.microsoft.com/office/powerpoint/2010/main" spd="med"/>
  <p:txStyles>
    <p:titleStyle>
      <a:lvl1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1pPr>
      <a:lvl2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2pPr>
      <a:lvl3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3pPr>
      <a:lvl4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4pPr>
      <a:lvl5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5pPr>
      <a:lvl6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6pPr>
      <a:lvl7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7pPr>
      <a:lvl8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8pPr>
      <a:lvl9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9pPr>
    </p:titleStyle>
    <p:bodyStyle>
      <a:lvl1pPr marL="238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1pPr>
      <a:lvl2pPr marL="4762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2pPr>
      <a:lvl3pPr marL="7143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3pPr>
      <a:lvl4pPr marL="9525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4pPr>
      <a:lvl5pPr marL="11906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5pPr>
      <a:lvl6pPr marL="14287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6pPr>
      <a:lvl7pPr marL="16668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7pPr>
      <a:lvl8pPr marL="19050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8pPr>
      <a:lvl9pPr marL="2143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1pPr>
      <a:lvl2pPr marL="0" marR="0" indent="857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2pPr>
      <a:lvl3pPr marL="0" marR="0" indent="1714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3pPr>
      <a:lvl4pPr marL="0" marR="0" indent="2571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4pPr>
      <a:lvl5pPr marL="0" marR="0" indent="3429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5pPr>
      <a:lvl6pPr marL="0" marR="0" indent="4286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6pPr>
      <a:lvl7pPr marL="0" marR="0" indent="5143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7pPr>
      <a:lvl8pPr marL="0" marR="0" indent="6000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8pPr>
      <a:lvl9pPr marL="0" marR="0" indent="6858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0.jpg"/><Relationship Id="rId5" Type="http://schemas.openxmlformats.org/officeDocument/2006/relationships/image" Target="../media/image11.jpeg"/><Relationship Id="rId6" Type="http://schemas.openxmlformats.org/officeDocument/2006/relationships/image" Target="../media/image12.jpeg"/><Relationship Id="rId7" Type="http://schemas.microsoft.com/office/2007/relationships/hdphoto" Target="../media/hdphoto1.wdp"/><Relationship Id="rId8" Type="http://schemas.openxmlformats.org/officeDocument/2006/relationships/image" Target="../media/image13.png"/><Relationship Id="rId9" Type="http://schemas.microsoft.com/office/2007/relationships/hdphoto" Target="../media/hdphoto2.wdp"/><Relationship Id="rId10" Type="http://schemas.openxmlformats.org/officeDocument/2006/relationships/image" Target="../media/image14.png"/><Relationship Id="rId11" Type="http://schemas.microsoft.com/office/2007/relationships/hdphoto" Target="../media/hdphoto3.wdp"/><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3" name="Picture 2" descr="Slide 5.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39756" y="1"/>
            <a:ext cx="9144000" cy="5161175"/>
          </a:xfrm>
          <a:prstGeom prst="rect">
            <a:avLst/>
          </a:prstGeom>
          <a:ln>
            <a:noFill/>
          </a:ln>
          <a:effectLst>
            <a:outerShdw blurRad="292100" dist="139700" dir="2700000" algn="tl" rotWithShape="0">
              <a:srgbClr val="333333">
                <a:alpha val="65000"/>
              </a:srgbClr>
            </a:outerShdw>
          </a:effectLst>
        </p:spPr>
      </p:pic>
      <p:pic>
        <p:nvPicPr>
          <p:cNvPr id="2" name="Picture 1" descr="right.jp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flipV="1">
            <a:off x="0" y="-13252"/>
            <a:ext cx="2451652" cy="5161176"/>
          </a:xfrm>
          <a:prstGeom prst="rect">
            <a:avLst/>
          </a:prstGeom>
        </p:spPr>
      </p:pic>
      <p:pic>
        <p:nvPicPr>
          <p:cNvPr id="6" name="Picture 5" descr="Источник хвалы_ОБЛОЖКА_final_01_.jpg"/>
          <p:cNvPicPr>
            <a:picLocks noChangeAspect="1"/>
          </p:cNvPicPr>
          <p:nvPr/>
        </p:nvPicPr>
        <p:blipFill>
          <a:blip r:embed="rId6" cstate="print">
            <a:extLst>
              <a:ext uri="{BEBA8EAE-BF5A-486C-A8C5-ECC9F3942E4B}">
                <a14:imgProps xmlns:a14="http://schemas.microsoft.com/office/drawing/2010/main">
                  <a14:imgLayer r:embed="rId7">
                    <a14:imgEffect>
                      <a14:colorTemperature colorTemp="5900"/>
                    </a14:imgEffect>
                  </a14:imgLayer>
                </a14:imgProps>
              </a:ext>
              <a:ext uri="{28A0092B-C50C-407E-A947-70E740481C1C}">
                <a14:useLocalDpi xmlns:a14="http://schemas.microsoft.com/office/drawing/2010/main" val="0"/>
              </a:ext>
            </a:extLst>
          </a:blip>
          <a:stretch>
            <a:fillRect/>
          </a:stretch>
        </p:blipFill>
        <p:spPr>
          <a:xfrm>
            <a:off x="7172660" y="2969245"/>
            <a:ext cx="1316496" cy="1897504"/>
          </a:xfrm>
          <a:prstGeom prst="rect">
            <a:avLst/>
          </a:prstGeom>
          <a:ln>
            <a:noFill/>
          </a:ln>
          <a:effectLst>
            <a:outerShdw blurRad="215900" dist="177800" dir="8100000" algn="tr" rotWithShape="0">
              <a:prstClr val="black">
                <a:alpha val="42000"/>
              </a:prstClr>
            </a:outerShdw>
          </a:effectLst>
        </p:spPr>
      </p:pic>
      <p:sp>
        <p:nvSpPr>
          <p:cNvPr id="8" name="Biblical and Theological Foundations for…">
            <a:extLst>
              <a:ext uri="{FF2B5EF4-FFF2-40B4-BE49-F238E27FC236}">
                <a16:creationId xmlns="" xmlns:a16="http://schemas.microsoft.com/office/drawing/2014/main" id="{E4438512-FB30-8240-9BEE-8A05FE64B54F}"/>
              </a:ext>
            </a:extLst>
          </p:cNvPr>
          <p:cNvSpPr txBox="1">
            <a:spLocks/>
          </p:cNvSpPr>
          <p:nvPr/>
        </p:nvSpPr>
        <p:spPr>
          <a:xfrm>
            <a:off x="1941816" y="330917"/>
            <a:ext cx="5852741" cy="183596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lnSpc>
                <a:spcPct val="100000"/>
              </a:lnSpc>
              <a:buNone/>
              <a:defRPr sz="11100" b="1" i="0">
                <a:solidFill>
                  <a:srgbClr val="FEBF2E"/>
                </a:solidFill>
                <a:latin typeface="Calibri"/>
                <a:ea typeface="Calibri"/>
                <a:cs typeface="Calibri"/>
                <a:sym typeface="Calibri"/>
              </a:defRPr>
            </a:pPr>
            <a:r>
              <a:rPr lang="bg-BG" sz="6000" b="1" dirty="0" smtClean="0">
                <a:solidFill>
                  <a:schemeClr val="tx1">
                    <a:lumMod val="95000"/>
                    <a:lumOff val="5000"/>
                  </a:schemeClr>
                </a:solidFill>
                <a:latin typeface="Arial" panose="020B0604020202020204" pitchFamily="34" charset="0"/>
                <a:ea typeface="Calibri"/>
                <a:cs typeface="Arial" panose="020B0604020202020204" pitchFamily="34" charset="0"/>
                <a:sym typeface="Calibri"/>
              </a:rPr>
              <a:t>Мы </a:t>
            </a:r>
            <a:r>
              <a:rPr lang="mr-IN" sz="6000" b="1" dirty="0" smtClean="0">
                <a:solidFill>
                  <a:schemeClr val="tx1">
                    <a:lumMod val="95000"/>
                    <a:lumOff val="5000"/>
                  </a:schemeClr>
                </a:solidFill>
                <a:latin typeface="Arial" panose="020B0604020202020204" pitchFamily="34" charset="0"/>
                <a:ea typeface="Calibri"/>
                <a:cs typeface="Arial" panose="020B0604020202020204" pitchFamily="34" charset="0"/>
                <a:sym typeface="Calibri"/>
              </a:rPr>
              <a:t>–</a:t>
            </a:r>
            <a:r>
              <a:rPr lang="bg-BG" sz="6000" b="1" dirty="0" smtClean="0">
                <a:solidFill>
                  <a:schemeClr val="tx1">
                    <a:lumMod val="95000"/>
                    <a:lumOff val="5000"/>
                  </a:schemeClr>
                </a:solidFill>
                <a:latin typeface="Arial" panose="020B0604020202020204" pitchFamily="34" charset="0"/>
                <a:ea typeface="Calibri"/>
                <a:cs typeface="Arial" panose="020B0604020202020204" pitchFamily="34" charset="0"/>
                <a:sym typeface="Calibri"/>
              </a:rPr>
              <a:t> </a:t>
            </a:r>
            <a:r>
              <a:rPr lang="bg-BG" sz="6000" b="1" dirty="0" smtClean="0">
                <a:solidFill>
                  <a:schemeClr val="tx1">
                    <a:lumMod val="95000"/>
                    <a:lumOff val="5000"/>
                  </a:schemeClr>
                </a:solidFill>
                <a:latin typeface="Arial" panose="020B0604020202020204" pitchFamily="34" charset="0"/>
                <a:ea typeface="Calibri"/>
                <a:cs typeface="Arial" panose="020B0604020202020204" pitchFamily="34" charset="0"/>
                <a:sym typeface="Calibri"/>
              </a:rPr>
              <a:t>семья</a:t>
            </a:r>
            <a:endParaRPr lang="bg-BG" sz="6000" b="1" dirty="0">
              <a:solidFill>
                <a:schemeClr val="tx1">
                  <a:lumMod val="95000"/>
                  <a:lumOff val="5000"/>
                </a:schemeClr>
              </a:solidFill>
              <a:latin typeface="Arial" panose="020B0604020202020204" pitchFamily="34" charset="0"/>
              <a:ea typeface="Calibri"/>
              <a:cs typeface="Arial" panose="020B0604020202020204" pitchFamily="34" charset="0"/>
              <a:sym typeface="Calibri"/>
            </a:endParaRPr>
          </a:p>
        </p:txBody>
      </p:sp>
      <p:pic>
        <p:nvPicPr>
          <p:cNvPr id="4" name="Picture 3" descr="Источник хвалы_ОБЛОЖКА_final_03_.jpg"/>
          <p:cNvPicPr>
            <a:picLocks noChangeAspect="1"/>
          </p:cNvPicPr>
          <p:nvPr/>
        </p:nvPicPr>
        <p:blipFill>
          <a:blip r:embed="rId8" cstate="print">
            <a:extLst>
              <a:ext uri="{BEBA8EAE-BF5A-486C-A8C5-ECC9F3942E4B}">
                <a14:imgProps xmlns:a14="http://schemas.microsoft.com/office/drawing/2010/main">
                  <a14:imgLayer r:embed="rId9">
                    <a14:imgEffect>
                      <a14:colorTemperature colorTemp="5900"/>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6062765" y="2464939"/>
            <a:ext cx="1312415" cy="1891622"/>
          </a:xfrm>
          <a:prstGeom prst="rect">
            <a:avLst/>
          </a:prstGeom>
          <a:ln>
            <a:noFill/>
          </a:ln>
          <a:effectLst>
            <a:outerShdw blurRad="215900" dist="177800" dir="8100000" algn="tr" rotWithShape="0">
              <a:prstClr val="black">
                <a:alpha val="43000"/>
              </a:prstClr>
            </a:outerShdw>
          </a:effectLst>
        </p:spPr>
      </p:pic>
      <p:pic>
        <p:nvPicPr>
          <p:cNvPr id="5" name="Picture 4" descr="Источник хвалы_ОБЛОЖКА_final_02_.jpg"/>
          <p:cNvPicPr>
            <a:picLocks noChangeAspect="1"/>
          </p:cNvPicPr>
          <p:nvPr/>
        </p:nvPicPr>
        <p:blipFill>
          <a:blip r:embed="rId10" cstate="print">
            <a:extLst>
              <a:ext uri="{BEBA8EAE-BF5A-486C-A8C5-ECC9F3942E4B}">
                <a14:imgProps xmlns:a14="http://schemas.microsoft.com/office/drawing/2010/main">
                  <a14:imgLayer r:embed="rId11">
                    <a14:imgEffect>
                      <a14:colorTemperature colorTemp="4700"/>
                    </a14:imgEffect>
                    <a14:imgEffect>
                      <a14:saturation sat="400000"/>
                    </a14:imgEffect>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4948789" y="3045326"/>
            <a:ext cx="1324849" cy="1909542"/>
          </a:xfrm>
          <a:prstGeom prst="rect">
            <a:avLst/>
          </a:prstGeom>
          <a:ln>
            <a:noFill/>
          </a:ln>
          <a:effectLst>
            <a:outerShdw blurRad="215900" dist="177800" dir="8100000" algn="tr" rotWithShape="0">
              <a:prstClr val="black">
                <a:alpha val="43000"/>
              </a:prstClr>
            </a:outerShdw>
          </a:effectLst>
        </p:spPr>
      </p:pic>
    </p:spTree>
    <p:extLst>
      <p:ext uri="{BB962C8B-B14F-4D97-AF65-F5344CB8AC3E}">
        <p14:creationId xmlns:p14="http://schemas.microsoft.com/office/powerpoint/2010/main" val="1066602240"/>
      </p:ext>
    </p:extLst>
  </p:cSld>
  <p:clrMapOvr>
    <a:masterClrMapping/>
  </p:clrMapOvr>
  <p:transition xmlns:p14="http://schemas.microsoft.com/office/powerpoint/2010/mai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7" name="Прямоугольник 1"/>
          <p:cNvSpPr/>
          <p:nvPr/>
        </p:nvSpPr>
        <p:spPr>
          <a:xfrm>
            <a:off x="252536" y="357505"/>
            <a:ext cx="9144000" cy="4369401"/>
          </a:xfrm>
          <a:prstGeom prst="rect">
            <a:avLst/>
          </a:prstGeom>
        </p:spPr>
        <p:txBody>
          <a:bodyPr wrap="square">
            <a:spAutoFit/>
          </a:bodyPr>
          <a:lstStyle/>
          <a:p>
            <a:pPr lvl="0" algn="l" defTabSz="685800" hangingPunct="0">
              <a:lnSpc>
                <a:spcPct val="90000"/>
              </a:lnSpc>
              <a:buClr>
                <a:srgbClr val="595959"/>
              </a:buClr>
            </a:pPr>
            <a:r>
              <a:rPr lang="ru-RU" sz="4400" b="1" kern="0" dirty="0" smtClean="0">
                <a:solidFill>
                  <a:srgbClr val="000000"/>
                </a:solidFill>
                <a:latin typeface="Arial"/>
                <a:cs typeface="Arial"/>
                <a:sym typeface="Helvetica Neue"/>
              </a:rPr>
              <a:t>Мы – семья, </a:t>
            </a:r>
            <a:r>
              <a:rPr lang="en-US" sz="4400" b="1" kern="0" dirty="0" smtClean="0">
                <a:solidFill>
                  <a:srgbClr val="000000"/>
                </a:solidFill>
                <a:latin typeface="Arial"/>
                <a:cs typeface="Arial"/>
                <a:sym typeface="Helvetica Neue"/>
              </a:rPr>
              <a:t/>
            </a:r>
            <a:br>
              <a:rPr lang="en-US" sz="4400" b="1" kern="0" dirty="0" smtClean="0">
                <a:solidFill>
                  <a:srgbClr val="000000"/>
                </a:solidFill>
                <a:latin typeface="Arial"/>
                <a:cs typeface="Arial"/>
                <a:sym typeface="Helvetica Neue"/>
              </a:rPr>
            </a:br>
            <a:r>
              <a:rPr lang="ru-RU" sz="4400" b="1" kern="0" dirty="0" smtClean="0">
                <a:solidFill>
                  <a:srgbClr val="000000"/>
                </a:solidFill>
                <a:latin typeface="Arial"/>
                <a:cs typeface="Arial"/>
                <a:sym typeface="Helvetica Neue"/>
              </a:rPr>
              <a:t>Мы – одна семья,</a:t>
            </a:r>
          </a:p>
          <a:p>
            <a:pPr lvl="0" algn="l" defTabSz="685800" hangingPunct="0">
              <a:lnSpc>
                <a:spcPct val="90000"/>
              </a:lnSpc>
              <a:buClr>
                <a:srgbClr val="595959"/>
              </a:buClr>
            </a:pPr>
            <a:r>
              <a:rPr lang="ru-RU" sz="4400" b="1" kern="0" dirty="0" smtClean="0">
                <a:solidFill>
                  <a:srgbClr val="000000"/>
                </a:solidFill>
                <a:latin typeface="Arial"/>
                <a:cs typeface="Arial"/>
                <a:sym typeface="Helvetica Neue"/>
              </a:rPr>
              <a:t>Иисус – наш Господь,</a:t>
            </a:r>
          </a:p>
          <a:p>
            <a:pPr lvl="0" algn="l" defTabSz="685800" hangingPunct="0">
              <a:lnSpc>
                <a:spcPct val="90000"/>
              </a:lnSpc>
              <a:buClr>
                <a:srgbClr val="595959"/>
              </a:buClr>
            </a:pPr>
            <a:r>
              <a:rPr lang="ru-RU" sz="4400" b="1" kern="0" dirty="0" smtClean="0">
                <a:solidFill>
                  <a:srgbClr val="000000"/>
                </a:solidFill>
                <a:latin typeface="Arial"/>
                <a:cs typeface="Arial"/>
                <a:sym typeface="Helvetica Neue"/>
              </a:rPr>
              <a:t>И я так рад, что Он </a:t>
            </a:r>
            <a:r>
              <a:rPr lang="en-US" sz="4400" b="1" kern="0" dirty="0" smtClean="0">
                <a:solidFill>
                  <a:srgbClr val="000000"/>
                </a:solidFill>
                <a:latin typeface="Arial"/>
                <a:cs typeface="Arial"/>
                <a:sym typeface="Helvetica Neue"/>
              </a:rPr>
              <a:t/>
            </a:r>
            <a:br>
              <a:rPr lang="en-US" sz="4400" b="1" kern="0" dirty="0" smtClean="0">
                <a:solidFill>
                  <a:srgbClr val="000000"/>
                </a:solidFill>
                <a:latin typeface="Arial"/>
                <a:cs typeface="Arial"/>
                <a:sym typeface="Helvetica Neue"/>
              </a:rPr>
            </a:br>
            <a:r>
              <a:rPr lang="en-US" sz="4400" b="1" kern="0" dirty="0" smtClean="0">
                <a:solidFill>
                  <a:srgbClr val="000000"/>
                </a:solidFill>
                <a:latin typeface="Arial"/>
                <a:cs typeface="Arial"/>
                <a:sym typeface="Helvetica Neue"/>
              </a:rPr>
              <a:t>C</a:t>
            </a:r>
            <a:r>
              <a:rPr lang="ru-RU" sz="4400" b="1" kern="0" dirty="0" err="1" smtClean="0">
                <a:solidFill>
                  <a:srgbClr val="000000"/>
                </a:solidFill>
                <a:latin typeface="Arial"/>
                <a:cs typeface="Arial"/>
                <a:sym typeface="Helvetica Neue"/>
              </a:rPr>
              <a:t>обрал</a:t>
            </a:r>
            <a:r>
              <a:rPr lang="ru-RU" sz="4400" b="1" kern="0" dirty="0" smtClean="0">
                <a:solidFill>
                  <a:srgbClr val="000000"/>
                </a:solidFill>
                <a:latin typeface="Arial"/>
                <a:cs typeface="Arial"/>
                <a:sym typeface="Helvetica Neue"/>
              </a:rPr>
              <a:t> нас вместе, </a:t>
            </a:r>
          </a:p>
          <a:p>
            <a:pPr lvl="0" algn="l" defTabSz="685800" hangingPunct="0">
              <a:lnSpc>
                <a:spcPct val="90000"/>
              </a:lnSpc>
              <a:buClr>
                <a:srgbClr val="595959"/>
              </a:buClr>
            </a:pPr>
            <a:r>
              <a:rPr lang="ru-RU" sz="4400" b="1" kern="0" dirty="0" smtClean="0">
                <a:solidFill>
                  <a:srgbClr val="000000"/>
                </a:solidFill>
                <a:latin typeface="Arial"/>
                <a:cs typeface="Arial"/>
                <a:sym typeface="Helvetica Neue"/>
              </a:rPr>
              <a:t>И я так рад, что Отец наш – </a:t>
            </a:r>
            <a:r>
              <a:rPr lang="ru-RU" sz="4400" b="1" kern="0" dirty="0" smtClean="0">
                <a:solidFill>
                  <a:srgbClr val="000000"/>
                </a:solidFill>
                <a:latin typeface="Arial"/>
                <a:cs typeface="Arial"/>
                <a:sym typeface="Helvetica Neue"/>
              </a:rPr>
              <a:t>В</a:t>
            </a:r>
            <a:r>
              <a:rPr lang="ru-RU" sz="4400" b="1" kern="0" dirty="0" smtClean="0">
                <a:solidFill>
                  <a:srgbClr val="000000"/>
                </a:solidFill>
                <a:latin typeface="Arial"/>
                <a:cs typeface="Arial"/>
                <a:sym typeface="Helvetica Neue"/>
              </a:rPr>
              <a:t>ечный Бог.</a:t>
            </a:r>
            <a:endParaRPr lang="ru-RU" sz="4400" b="1" kern="0" dirty="0">
              <a:solidFill>
                <a:srgbClr val="000000"/>
              </a:solidFill>
              <a:latin typeface="Arial"/>
              <a:cs typeface="Arial"/>
              <a:sym typeface="Helvetica Neue"/>
            </a:endParaRPr>
          </a:p>
        </p:txBody>
      </p:sp>
    </p:spTree>
    <p:extLst>
      <p:ext uri="{BB962C8B-B14F-4D97-AF65-F5344CB8AC3E}">
        <p14:creationId xmlns:p14="http://schemas.microsoft.com/office/powerpoint/2010/main" val="1485949473"/>
      </p:ext>
    </p:extLst>
  </p:cSld>
  <p:clrMapOvr>
    <a:masterClrMapping/>
  </p:clrMapOvr>
  <p:transition xmlns:p14="http://schemas.microsoft.com/office/powerpoint/2010/mai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7" name="Прямоугольник 1"/>
          <p:cNvSpPr/>
          <p:nvPr/>
        </p:nvSpPr>
        <p:spPr>
          <a:xfrm>
            <a:off x="252536" y="357505"/>
            <a:ext cx="9144000" cy="3477875"/>
          </a:xfrm>
          <a:prstGeom prst="rect">
            <a:avLst/>
          </a:prstGeom>
        </p:spPr>
        <p:txBody>
          <a:bodyPr wrap="square">
            <a:spAutoFit/>
          </a:bodyPr>
          <a:lstStyle/>
          <a:p>
            <a:pPr lvl="0" algn="l" defTabSz="685800" hangingPunct="0">
              <a:buClr>
                <a:srgbClr val="595959"/>
              </a:buClr>
            </a:pPr>
            <a:endParaRPr lang="ru-RU" sz="4400" b="1" kern="0" dirty="0" smtClean="0">
              <a:solidFill>
                <a:srgbClr val="000000"/>
              </a:solidFill>
              <a:latin typeface="Arial"/>
              <a:cs typeface="Arial"/>
              <a:sym typeface="Helvetica Neue"/>
            </a:endParaRPr>
          </a:p>
          <a:p>
            <a:pPr lvl="0" algn="l" defTabSz="685800" hangingPunct="0">
              <a:buClr>
                <a:srgbClr val="595959"/>
              </a:buClr>
            </a:pPr>
            <a:r>
              <a:rPr lang="ru-RU" sz="4400" b="1" kern="0" dirty="0" smtClean="0">
                <a:solidFill>
                  <a:srgbClr val="000000"/>
                </a:solidFill>
                <a:latin typeface="Arial"/>
                <a:cs typeface="Arial"/>
                <a:sym typeface="Helvetica Neue"/>
              </a:rPr>
              <a:t>И я так рад, что Он </a:t>
            </a:r>
            <a:r>
              <a:rPr lang="en-US" sz="4400" b="1" kern="0" dirty="0" smtClean="0">
                <a:solidFill>
                  <a:srgbClr val="000000"/>
                </a:solidFill>
                <a:latin typeface="Arial"/>
                <a:cs typeface="Arial"/>
                <a:sym typeface="Helvetica Neue"/>
              </a:rPr>
              <a:t/>
            </a:r>
            <a:br>
              <a:rPr lang="en-US" sz="4400" b="1" kern="0" dirty="0" smtClean="0">
                <a:solidFill>
                  <a:srgbClr val="000000"/>
                </a:solidFill>
                <a:latin typeface="Arial"/>
                <a:cs typeface="Arial"/>
                <a:sym typeface="Helvetica Neue"/>
              </a:rPr>
            </a:br>
            <a:r>
              <a:rPr lang="en-US" sz="4400" b="1" kern="0" dirty="0" smtClean="0">
                <a:solidFill>
                  <a:srgbClr val="000000"/>
                </a:solidFill>
                <a:latin typeface="Arial"/>
                <a:cs typeface="Arial"/>
                <a:sym typeface="Helvetica Neue"/>
              </a:rPr>
              <a:t>C</a:t>
            </a:r>
            <a:r>
              <a:rPr lang="ru-RU" sz="4400" b="1" kern="0" dirty="0" err="1" smtClean="0">
                <a:solidFill>
                  <a:srgbClr val="000000"/>
                </a:solidFill>
                <a:latin typeface="Arial"/>
                <a:cs typeface="Arial"/>
                <a:sym typeface="Helvetica Neue"/>
              </a:rPr>
              <a:t>обрал</a:t>
            </a:r>
            <a:r>
              <a:rPr lang="ru-RU" sz="4400" b="1" kern="0" dirty="0" smtClean="0">
                <a:solidFill>
                  <a:srgbClr val="000000"/>
                </a:solidFill>
                <a:latin typeface="Arial"/>
                <a:cs typeface="Arial"/>
                <a:sym typeface="Helvetica Neue"/>
              </a:rPr>
              <a:t> нас вместе, </a:t>
            </a:r>
          </a:p>
          <a:p>
            <a:pPr lvl="0" algn="l" defTabSz="685800" hangingPunct="0">
              <a:buClr>
                <a:srgbClr val="595959"/>
              </a:buClr>
            </a:pPr>
            <a:r>
              <a:rPr lang="ru-RU" sz="4400" b="1" kern="0" dirty="0" smtClean="0">
                <a:solidFill>
                  <a:srgbClr val="000000"/>
                </a:solidFill>
                <a:latin typeface="Arial"/>
                <a:cs typeface="Arial"/>
                <a:sym typeface="Helvetica Neue"/>
              </a:rPr>
              <a:t>И я так рад, что Отец наш – </a:t>
            </a:r>
            <a:r>
              <a:rPr lang="ru-RU" sz="4400" b="1" kern="0" dirty="0" smtClean="0">
                <a:solidFill>
                  <a:srgbClr val="000000"/>
                </a:solidFill>
                <a:latin typeface="Arial"/>
                <a:cs typeface="Arial"/>
                <a:sym typeface="Helvetica Neue"/>
              </a:rPr>
              <a:t>В</a:t>
            </a:r>
            <a:r>
              <a:rPr lang="ru-RU" sz="4400" b="1" kern="0" dirty="0" smtClean="0">
                <a:solidFill>
                  <a:srgbClr val="000000"/>
                </a:solidFill>
                <a:latin typeface="Arial"/>
                <a:cs typeface="Arial"/>
                <a:sym typeface="Helvetica Neue"/>
              </a:rPr>
              <a:t>ечный Бог.</a:t>
            </a:r>
            <a:endParaRPr lang="ru-RU" sz="4400" b="1" kern="0" dirty="0">
              <a:solidFill>
                <a:srgbClr val="000000"/>
              </a:solidFill>
              <a:latin typeface="Arial"/>
              <a:cs typeface="Arial"/>
              <a:sym typeface="Helvetica Neue"/>
            </a:endParaRPr>
          </a:p>
        </p:txBody>
      </p:sp>
    </p:spTree>
    <p:extLst>
      <p:ext uri="{BB962C8B-B14F-4D97-AF65-F5344CB8AC3E}">
        <p14:creationId xmlns:p14="http://schemas.microsoft.com/office/powerpoint/2010/main" val="57080470"/>
      </p:ext>
    </p:extLst>
  </p:cSld>
  <p:clrMapOvr>
    <a:masterClrMapping/>
  </p:clrMapOvr>
  <p:transition xmlns:p14="http://schemas.microsoft.com/office/powerpoint/2010/mai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139825" y="0"/>
            <a:ext cx="2178122" cy="5161176"/>
          </a:xfrm>
          <a:prstGeom prst="rect">
            <a:avLst/>
          </a:prstGeom>
        </p:spPr>
      </p:pic>
      <p:sp>
        <p:nvSpPr>
          <p:cNvPr id="6" name="Прямоугольник 2"/>
          <p:cNvSpPr/>
          <p:nvPr/>
        </p:nvSpPr>
        <p:spPr>
          <a:xfrm>
            <a:off x="1806078" y="381886"/>
            <a:ext cx="6987287" cy="4154983"/>
          </a:xfrm>
          <a:prstGeom prst="rect">
            <a:avLst/>
          </a:prstGeom>
        </p:spPr>
        <p:txBody>
          <a:bodyPr wrap="square">
            <a:spAutoFit/>
          </a:bodyPr>
          <a:lstStyle/>
          <a:p>
            <a:pPr lvl="0" algn="l" defTabSz="685800" hangingPunct="0">
              <a:buClr>
                <a:srgbClr val="595959"/>
              </a:buClr>
            </a:pPr>
            <a:r>
              <a:rPr lang="ru-RU" sz="4400" b="1" kern="0" dirty="0">
                <a:solidFill>
                  <a:srgbClr val="000000"/>
                </a:solidFill>
                <a:latin typeface="Arial"/>
                <a:cs typeface="Arial"/>
                <a:sym typeface="Helvetica Neue"/>
              </a:rPr>
              <a:t>Ты и я, мы одна семья,</a:t>
            </a:r>
          </a:p>
          <a:p>
            <a:pPr lvl="0" algn="l" defTabSz="685800" hangingPunct="0">
              <a:buClr>
                <a:srgbClr val="595959"/>
              </a:buClr>
            </a:pPr>
            <a:r>
              <a:rPr lang="ru-RU" sz="4400" b="1" kern="0" dirty="0">
                <a:solidFill>
                  <a:srgbClr val="000000"/>
                </a:solidFill>
                <a:latin typeface="Arial"/>
                <a:cs typeface="Arial"/>
                <a:sym typeface="Helvetica Neue"/>
              </a:rPr>
              <a:t>Ты и я – брат с сестрой,</a:t>
            </a:r>
          </a:p>
          <a:p>
            <a:pPr lvl="0" algn="l" defTabSz="685800" hangingPunct="0">
              <a:buClr>
                <a:srgbClr val="595959"/>
              </a:buClr>
            </a:pPr>
            <a:r>
              <a:rPr lang="ru-RU" sz="4400" b="1" kern="0" dirty="0">
                <a:solidFill>
                  <a:srgbClr val="000000"/>
                </a:solidFill>
                <a:latin typeface="Arial"/>
                <a:cs typeface="Arial"/>
                <a:sym typeface="Helvetica Neue"/>
              </a:rPr>
              <a:t>И я так рад, что наш </a:t>
            </a:r>
            <a:r>
              <a:rPr lang="ru-RU" sz="4400" b="1" kern="0" dirty="0" smtClean="0">
                <a:solidFill>
                  <a:srgbClr val="000000"/>
                </a:solidFill>
                <a:latin typeface="Arial"/>
                <a:cs typeface="Arial"/>
                <a:sym typeface="Helvetica Neue"/>
              </a:rPr>
              <a:t/>
            </a:r>
            <a:br>
              <a:rPr lang="ru-RU" sz="4400" b="1" kern="0" dirty="0" smtClean="0">
                <a:solidFill>
                  <a:srgbClr val="000000"/>
                </a:solidFill>
                <a:latin typeface="Arial"/>
                <a:cs typeface="Arial"/>
                <a:sym typeface="Helvetica Neue"/>
              </a:rPr>
            </a:br>
            <a:r>
              <a:rPr lang="ru-RU" sz="4400" b="1" kern="0" dirty="0" smtClean="0">
                <a:solidFill>
                  <a:srgbClr val="000000"/>
                </a:solidFill>
                <a:latin typeface="Arial"/>
                <a:cs typeface="Arial"/>
                <a:sym typeface="Helvetica Neue"/>
              </a:rPr>
              <a:t>Отец </a:t>
            </a:r>
            <a:r>
              <a:rPr lang="ru-RU" sz="4400" b="1" kern="0" dirty="0">
                <a:solidFill>
                  <a:srgbClr val="000000"/>
                </a:solidFill>
                <a:latin typeface="Arial"/>
                <a:cs typeface="Arial"/>
                <a:sym typeface="Helvetica Neue"/>
              </a:rPr>
              <a:t>Небесный,</a:t>
            </a:r>
          </a:p>
          <a:p>
            <a:pPr lvl="0" algn="l" defTabSz="685800" hangingPunct="0">
              <a:buClr>
                <a:srgbClr val="595959"/>
              </a:buClr>
            </a:pPr>
            <a:r>
              <a:rPr lang="ru-RU" sz="4400" b="1" kern="0" dirty="0">
                <a:solidFill>
                  <a:srgbClr val="000000"/>
                </a:solidFill>
                <a:latin typeface="Arial"/>
                <a:cs typeface="Arial"/>
                <a:sym typeface="Helvetica Neue"/>
              </a:rPr>
              <a:t>Дарует нам и радость </a:t>
            </a:r>
            <a:endParaRPr lang="ru-RU" sz="4400" b="1" kern="0" dirty="0" smtClean="0">
              <a:solidFill>
                <a:srgbClr val="000000"/>
              </a:solidFill>
              <a:latin typeface="Arial"/>
              <a:cs typeface="Arial"/>
              <a:sym typeface="Helvetica Neue"/>
            </a:endParaRPr>
          </a:p>
          <a:p>
            <a:pPr lvl="0" algn="l" defTabSz="685800" hangingPunct="0">
              <a:buClr>
                <a:srgbClr val="595959"/>
              </a:buClr>
            </a:pPr>
            <a:r>
              <a:rPr lang="ru-RU" sz="4400" b="1" kern="0" dirty="0" smtClean="0">
                <a:solidFill>
                  <a:srgbClr val="000000"/>
                </a:solidFill>
                <a:latin typeface="Arial"/>
                <a:cs typeface="Arial"/>
                <a:sym typeface="Helvetica Neue"/>
              </a:rPr>
              <a:t>И </a:t>
            </a:r>
            <a:r>
              <a:rPr lang="ru-RU" sz="4400" b="1" kern="0" dirty="0">
                <a:solidFill>
                  <a:srgbClr val="000000"/>
                </a:solidFill>
                <a:latin typeface="Arial"/>
                <a:cs typeface="Arial"/>
                <a:sym typeface="Helvetica Neue"/>
              </a:rPr>
              <a:t>покой.</a:t>
            </a:r>
          </a:p>
        </p:txBody>
      </p:sp>
    </p:spTree>
    <p:extLst>
      <p:ext uri="{BB962C8B-B14F-4D97-AF65-F5344CB8AC3E}">
        <p14:creationId xmlns:p14="http://schemas.microsoft.com/office/powerpoint/2010/main" val="2940262524"/>
      </p:ext>
    </p:extLst>
  </p:cSld>
  <p:clrMapOvr>
    <a:masterClrMapping/>
  </p:clrMapOvr>
  <p:transition xmlns:p14="http://schemas.microsoft.com/office/powerpoint/2010/mai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139825" y="0"/>
            <a:ext cx="2178122" cy="5161176"/>
          </a:xfrm>
          <a:prstGeom prst="rect">
            <a:avLst/>
          </a:prstGeom>
        </p:spPr>
      </p:pic>
      <p:sp>
        <p:nvSpPr>
          <p:cNvPr id="6" name="Прямоугольник 2"/>
          <p:cNvSpPr/>
          <p:nvPr/>
        </p:nvSpPr>
        <p:spPr>
          <a:xfrm>
            <a:off x="1806078" y="381886"/>
            <a:ext cx="6987287" cy="3477875"/>
          </a:xfrm>
          <a:prstGeom prst="rect">
            <a:avLst/>
          </a:prstGeom>
        </p:spPr>
        <p:txBody>
          <a:bodyPr wrap="square">
            <a:spAutoFit/>
          </a:bodyPr>
          <a:lstStyle/>
          <a:p>
            <a:pPr lvl="0" algn="l" defTabSz="685800" hangingPunct="0">
              <a:buClr>
                <a:srgbClr val="595959"/>
              </a:buClr>
            </a:pPr>
            <a:endParaRPr lang="ru-RU" sz="4400" b="1" kern="0" dirty="0" smtClean="0">
              <a:solidFill>
                <a:srgbClr val="000000"/>
              </a:solidFill>
              <a:latin typeface="Arial"/>
              <a:cs typeface="Arial"/>
              <a:sym typeface="Helvetica Neue"/>
            </a:endParaRPr>
          </a:p>
          <a:p>
            <a:pPr lvl="0" algn="l" defTabSz="685800" hangingPunct="0">
              <a:buClr>
                <a:srgbClr val="595959"/>
              </a:buClr>
            </a:pPr>
            <a:r>
              <a:rPr lang="ru-RU" sz="4400" b="1" kern="0" dirty="0" smtClean="0">
                <a:solidFill>
                  <a:srgbClr val="000000"/>
                </a:solidFill>
                <a:latin typeface="Arial"/>
                <a:cs typeface="Arial"/>
                <a:sym typeface="Helvetica Neue"/>
              </a:rPr>
              <a:t>И </a:t>
            </a:r>
            <a:r>
              <a:rPr lang="ru-RU" sz="4400" b="1" kern="0" dirty="0">
                <a:solidFill>
                  <a:srgbClr val="000000"/>
                </a:solidFill>
                <a:latin typeface="Arial"/>
                <a:cs typeface="Arial"/>
                <a:sym typeface="Helvetica Neue"/>
              </a:rPr>
              <a:t>я так рад, что наш </a:t>
            </a:r>
            <a:r>
              <a:rPr lang="ru-RU" sz="4400" b="1" kern="0" dirty="0" smtClean="0">
                <a:solidFill>
                  <a:srgbClr val="000000"/>
                </a:solidFill>
                <a:latin typeface="Arial"/>
                <a:cs typeface="Arial"/>
                <a:sym typeface="Helvetica Neue"/>
              </a:rPr>
              <a:t/>
            </a:r>
            <a:br>
              <a:rPr lang="ru-RU" sz="4400" b="1" kern="0" dirty="0" smtClean="0">
                <a:solidFill>
                  <a:srgbClr val="000000"/>
                </a:solidFill>
                <a:latin typeface="Arial"/>
                <a:cs typeface="Arial"/>
                <a:sym typeface="Helvetica Neue"/>
              </a:rPr>
            </a:br>
            <a:r>
              <a:rPr lang="ru-RU" sz="4400" b="1" kern="0" dirty="0" smtClean="0">
                <a:solidFill>
                  <a:srgbClr val="000000"/>
                </a:solidFill>
                <a:latin typeface="Arial"/>
                <a:cs typeface="Arial"/>
                <a:sym typeface="Helvetica Neue"/>
              </a:rPr>
              <a:t>Отец </a:t>
            </a:r>
            <a:r>
              <a:rPr lang="ru-RU" sz="4400" b="1" kern="0" dirty="0">
                <a:solidFill>
                  <a:srgbClr val="000000"/>
                </a:solidFill>
                <a:latin typeface="Arial"/>
                <a:cs typeface="Arial"/>
                <a:sym typeface="Helvetica Neue"/>
              </a:rPr>
              <a:t>Небесный,</a:t>
            </a:r>
          </a:p>
          <a:p>
            <a:pPr lvl="0" algn="l" defTabSz="685800" hangingPunct="0">
              <a:buClr>
                <a:srgbClr val="595959"/>
              </a:buClr>
            </a:pPr>
            <a:r>
              <a:rPr lang="ru-RU" sz="4400" b="1" kern="0" dirty="0">
                <a:solidFill>
                  <a:srgbClr val="000000"/>
                </a:solidFill>
                <a:latin typeface="Arial"/>
                <a:cs typeface="Arial"/>
                <a:sym typeface="Helvetica Neue"/>
              </a:rPr>
              <a:t>Дарует нам и радость </a:t>
            </a:r>
            <a:endParaRPr lang="ru-RU" sz="4400" b="1" kern="0" dirty="0" smtClean="0">
              <a:solidFill>
                <a:srgbClr val="000000"/>
              </a:solidFill>
              <a:latin typeface="Arial"/>
              <a:cs typeface="Arial"/>
              <a:sym typeface="Helvetica Neue"/>
            </a:endParaRPr>
          </a:p>
          <a:p>
            <a:pPr lvl="0" algn="l" defTabSz="685800" hangingPunct="0">
              <a:buClr>
                <a:srgbClr val="595959"/>
              </a:buClr>
            </a:pPr>
            <a:r>
              <a:rPr lang="ru-RU" sz="4400" b="1" kern="0" dirty="0" smtClean="0">
                <a:solidFill>
                  <a:srgbClr val="000000"/>
                </a:solidFill>
                <a:latin typeface="Arial"/>
                <a:cs typeface="Arial"/>
                <a:sym typeface="Helvetica Neue"/>
              </a:rPr>
              <a:t>И </a:t>
            </a:r>
            <a:r>
              <a:rPr lang="ru-RU" sz="4400" b="1" kern="0" dirty="0">
                <a:solidFill>
                  <a:srgbClr val="000000"/>
                </a:solidFill>
                <a:latin typeface="Arial"/>
                <a:cs typeface="Arial"/>
                <a:sym typeface="Helvetica Neue"/>
              </a:rPr>
              <a:t>покой.</a:t>
            </a:r>
          </a:p>
        </p:txBody>
      </p:sp>
    </p:spTree>
    <p:extLst>
      <p:ext uri="{BB962C8B-B14F-4D97-AF65-F5344CB8AC3E}">
        <p14:creationId xmlns:p14="http://schemas.microsoft.com/office/powerpoint/2010/main" val="1908796844"/>
      </p:ext>
    </p:extLst>
  </p:cSld>
  <p:clrMapOvr>
    <a:masterClrMapping/>
  </p:clrMapOvr>
  <p:transition xmlns:p14="http://schemas.microsoft.com/office/powerpoint/2010/mai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5" name="Прямоугольник 1"/>
          <p:cNvSpPr/>
          <p:nvPr/>
        </p:nvSpPr>
        <p:spPr>
          <a:xfrm>
            <a:off x="179512" y="303498"/>
            <a:ext cx="8928992" cy="4154983"/>
          </a:xfrm>
          <a:prstGeom prst="rect">
            <a:avLst/>
          </a:prstGeom>
        </p:spPr>
        <p:txBody>
          <a:bodyPr wrap="square">
            <a:spAutoFit/>
          </a:bodyPr>
          <a:lstStyle/>
          <a:p>
            <a:pPr lvl="0" algn="l" defTabSz="685800" hangingPunct="0">
              <a:buClr>
                <a:srgbClr val="595959"/>
              </a:buClr>
            </a:pPr>
            <a:r>
              <a:rPr lang="ru-RU" sz="4400" b="1" kern="0" dirty="0">
                <a:solidFill>
                  <a:srgbClr val="000000"/>
                </a:solidFill>
                <a:latin typeface="Arial"/>
                <a:cs typeface="Arial"/>
                <a:sym typeface="Helvetica Neue"/>
              </a:rPr>
              <a:t>Мы с тобой </a:t>
            </a:r>
            <a:r>
              <a:rPr lang="ru-RU" sz="4400" b="1" kern="0" dirty="0" err="1">
                <a:solidFill>
                  <a:srgbClr val="000000"/>
                </a:solidFill>
                <a:latin typeface="Arial"/>
                <a:cs typeface="Arial"/>
                <a:sym typeface="Helvetica Neue"/>
              </a:rPr>
              <a:t>Кровию</a:t>
            </a:r>
            <a:r>
              <a:rPr lang="ru-RU" sz="4400" b="1" kern="0" dirty="0">
                <a:solidFill>
                  <a:srgbClr val="000000"/>
                </a:solidFill>
                <a:latin typeface="Arial"/>
                <a:cs typeface="Arial"/>
                <a:sym typeface="Helvetica Neue"/>
              </a:rPr>
              <a:t> одной</a:t>
            </a:r>
          </a:p>
          <a:p>
            <a:pPr lvl="0" algn="l" defTabSz="685800" hangingPunct="0">
              <a:buClr>
                <a:srgbClr val="595959"/>
              </a:buClr>
            </a:pPr>
            <a:r>
              <a:rPr lang="ru-RU" sz="4400" b="1" kern="0" dirty="0">
                <a:solidFill>
                  <a:srgbClr val="000000"/>
                </a:solidFill>
                <a:latin typeface="Arial"/>
                <a:cs typeface="Arial"/>
                <a:sym typeface="Helvetica Neue"/>
              </a:rPr>
              <a:t>От греха спасены</a:t>
            </a:r>
          </a:p>
          <a:p>
            <a:pPr lvl="0" algn="l" defTabSz="685800" hangingPunct="0">
              <a:buClr>
                <a:srgbClr val="595959"/>
              </a:buClr>
            </a:pPr>
            <a:r>
              <a:rPr lang="ru-RU" sz="4400" b="1" kern="0" dirty="0">
                <a:solidFill>
                  <a:srgbClr val="000000"/>
                </a:solidFill>
                <a:latin typeface="Arial"/>
                <a:cs typeface="Arial"/>
                <a:sym typeface="Helvetica Neue"/>
              </a:rPr>
              <a:t>И я так рад, что </a:t>
            </a:r>
            <a:endParaRPr lang="ru-RU" sz="4400" b="1" kern="0" dirty="0" smtClean="0">
              <a:solidFill>
                <a:srgbClr val="000000"/>
              </a:solidFill>
              <a:latin typeface="Arial"/>
              <a:cs typeface="Arial"/>
              <a:sym typeface="Helvetica Neue"/>
            </a:endParaRPr>
          </a:p>
          <a:p>
            <a:pPr lvl="0" algn="l" defTabSz="685800" hangingPunct="0">
              <a:buClr>
                <a:srgbClr val="595959"/>
              </a:buClr>
            </a:pPr>
            <a:r>
              <a:rPr lang="ru-RU" sz="4400" b="1" kern="0" dirty="0">
                <a:solidFill>
                  <a:srgbClr val="000000"/>
                </a:solidFill>
                <a:latin typeface="Arial"/>
                <a:cs typeface="Arial"/>
                <a:sym typeface="Helvetica Neue"/>
              </a:rPr>
              <a:t>С</a:t>
            </a:r>
            <a:r>
              <a:rPr lang="ru-RU" sz="4400" b="1" kern="0" dirty="0" smtClean="0">
                <a:solidFill>
                  <a:srgbClr val="000000"/>
                </a:solidFill>
                <a:latin typeface="Arial"/>
                <a:cs typeface="Arial"/>
                <a:sym typeface="Helvetica Neue"/>
              </a:rPr>
              <a:t>о </a:t>
            </a:r>
            <a:r>
              <a:rPr lang="ru-RU" sz="4400" b="1" kern="0" dirty="0">
                <a:solidFill>
                  <a:srgbClr val="000000"/>
                </a:solidFill>
                <a:latin typeface="Arial"/>
                <a:cs typeface="Arial"/>
                <a:sym typeface="Helvetica Neue"/>
              </a:rPr>
              <a:t>Христом все вместе,</a:t>
            </a:r>
          </a:p>
          <a:p>
            <a:pPr lvl="0" algn="l" defTabSz="685800" hangingPunct="0">
              <a:buClr>
                <a:srgbClr val="595959"/>
              </a:buClr>
            </a:pPr>
            <a:r>
              <a:rPr lang="ru-RU" sz="4400" b="1" kern="0" dirty="0">
                <a:solidFill>
                  <a:srgbClr val="000000"/>
                </a:solidFill>
                <a:latin typeface="Arial"/>
                <a:cs typeface="Arial"/>
                <a:sym typeface="Helvetica Neue"/>
              </a:rPr>
              <a:t>Одной </a:t>
            </a:r>
            <a:r>
              <a:rPr lang="ru-RU" sz="4400" b="1" kern="0" dirty="0" smtClean="0">
                <a:solidFill>
                  <a:srgbClr val="000000"/>
                </a:solidFill>
                <a:latin typeface="Arial"/>
                <a:cs typeface="Arial"/>
                <a:sym typeface="Helvetica Neue"/>
              </a:rPr>
              <a:t>семьёй </a:t>
            </a:r>
            <a:br>
              <a:rPr lang="ru-RU" sz="4400" b="1" kern="0" dirty="0" smtClean="0">
                <a:solidFill>
                  <a:srgbClr val="000000"/>
                </a:solidFill>
                <a:latin typeface="Arial"/>
                <a:cs typeface="Arial"/>
                <a:sym typeface="Helvetica Neue"/>
              </a:rPr>
            </a:br>
            <a:r>
              <a:rPr lang="ru-RU" sz="4400" b="1" kern="0" dirty="0" smtClean="0">
                <a:solidFill>
                  <a:srgbClr val="000000"/>
                </a:solidFill>
                <a:latin typeface="Arial"/>
                <a:cs typeface="Arial"/>
                <a:sym typeface="Helvetica Neue"/>
              </a:rPr>
              <a:t>Т</a:t>
            </a:r>
            <a:r>
              <a:rPr lang="ru-RU" sz="4400" b="1" kern="0" dirty="0" smtClean="0">
                <a:solidFill>
                  <a:srgbClr val="000000"/>
                </a:solidFill>
                <a:latin typeface="Arial"/>
                <a:cs typeface="Arial"/>
                <a:sym typeface="Helvetica Neue"/>
              </a:rPr>
              <a:t>еперь </a:t>
            </a:r>
            <a:r>
              <a:rPr lang="ru-RU" sz="4400" b="1" kern="0" dirty="0">
                <a:solidFill>
                  <a:srgbClr val="000000"/>
                </a:solidFill>
                <a:latin typeface="Arial"/>
                <a:cs typeface="Arial"/>
                <a:sym typeface="Helvetica Neue"/>
              </a:rPr>
              <a:t>мы сплетены. </a:t>
            </a:r>
          </a:p>
        </p:txBody>
      </p:sp>
    </p:spTree>
    <p:extLst>
      <p:ext uri="{BB962C8B-B14F-4D97-AF65-F5344CB8AC3E}">
        <p14:creationId xmlns:p14="http://schemas.microsoft.com/office/powerpoint/2010/main" val="1540559170"/>
      </p:ext>
    </p:extLst>
  </p:cSld>
  <p:clrMapOvr>
    <a:masterClrMapping/>
  </p:clrMapOvr>
  <p:transition xmlns:p14="http://schemas.microsoft.com/office/powerpoint/2010/mai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5" name="Прямоугольник 1"/>
          <p:cNvSpPr/>
          <p:nvPr/>
        </p:nvSpPr>
        <p:spPr>
          <a:xfrm>
            <a:off x="179512" y="303498"/>
            <a:ext cx="8928992" cy="3477875"/>
          </a:xfrm>
          <a:prstGeom prst="rect">
            <a:avLst/>
          </a:prstGeom>
        </p:spPr>
        <p:txBody>
          <a:bodyPr wrap="square">
            <a:spAutoFit/>
          </a:bodyPr>
          <a:lstStyle/>
          <a:p>
            <a:pPr lvl="0" algn="l" defTabSz="685800" hangingPunct="0">
              <a:buClr>
                <a:srgbClr val="595959"/>
              </a:buClr>
            </a:pPr>
            <a:endParaRPr lang="ru-RU" sz="4400" b="1" kern="0" dirty="0" smtClean="0">
              <a:solidFill>
                <a:srgbClr val="000000"/>
              </a:solidFill>
              <a:latin typeface="Arial"/>
              <a:cs typeface="Arial"/>
              <a:sym typeface="Helvetica Neue"/>
            </a:endParaRPr>
          </a:p>
          <a:p>
            <a:pPr lvl="0" algn="l" defTabSz="685800" hangingPunct="0">
              <a:buClr>
                <a:srgbClr val="595959"/>
              </a:buClr>
            </a:pPr>
            <a:r>
              <a:rPr lang="ru-RU" sz="4400" b="1" kern="0" dirty="0" smtClean="0">
                <a:solidFill>
                  <a:srgbClr val="000000"/>
                </a:solidFill>
                <a:latin typeface="Arial"/>
                <a:cs typeface="Arial"/>
                <a:sym typeface="Helvetica Neue"/>
              </a:rPr>
              <a:t>И </a:t>
            </a:r>
            <a:r>
              <a:rPr lang="ru-RU" sz="4400" b="1" kern="0" dirty="0">
                <a:solidFill>
                  <a:srgbClr val="000000"/>
                </a:solidFill>
                <a:latin typeface="Arial"/>
                <a:cs typeface="Arial"/>
                <a:sym typeface="Helvetica Neue"/>
              </a:rPr>
              <a:t>я так рад</a:t>
            </a:r>
            <a:r>
              <a:rPr lang="ru-RU" sz="4400" b="1" kern="0" dirty="0" smtClean="0">
                <a:solidFill>
                  <a:srgbClr val="000000"/>
                </a:solidFill>
                <a:latin typeface="Arial"/>
                <a:cs typeface="Arial"/>
                <a:sym typeface="Helvetica Neue"/>
              </a:rPr>
              <a:t>,</a:t>
            </a:r>
          </a:p>
          <a:p>
            <a:pPr lvl="0" algn="l" defTabSz="685800" hangingPunct="0">
              <a:buClr>
                <a:srgbClr val="595959"/>
              </a:buClr>
            </a:pPr>
            <a:r>
              <a:rPr lang="ru-RU" sz="4400" dirty="0">
                <a:latin typeface="Arial"/>
                <a:cs typeface="Arial"/>
              </a:rPr>
              <a:t>Ч</a:t>
            </a:r>
            <a:r>
              <a:rPr lang="ru-RU" sz="4400" b="1" kern="0" dirty="0" smtClean="0">
                <a:solidFill>
                  <a:srgbClr val="000000"/>
                </a:solidFill>
                <a:latin typeface="Arial"/>
                <a:cs typeface="Arial"/>
                <a:sym typeface="Helvetica Neue"/>
              </a:rPr>
              <a:t>то со </a:t>
            </a:r>
            <a:r>
              <a:rPr lang="ru-RU" sz="4400" b="1" kern="0" dirty="0">
                <a:solidFill>
                  <a:srgbClr val="000000"/>
                </a:solidFill>
                <a:latin typeface="Arial"/>
                <a:cs typeface="Arial"/>
                <a:sym typeface="Helvetica Neue"/>
              </a:rPr>
              <a:t>Христом все вместе,</a:t>
            </a:r>
          </a:p>
          <a:p>
            <a:pPr lvl="0" algn="l" defTabSz="685800" hangingPunct="0">
              <a:buClr>
                <a:srgbClr val="595959"/>
              </a:buClr>
            </a:pPr>
            <a:r>
              <a:rPr lang="ru-RU" sz="4400" b="1" kern="0" dirty="0">
                <a:solidFill>
                  <a:srgbClr val="000000"/>
                </a:solidFill>
                <a:latin typeface="Arial"/>
                <a:cs typeface="Arial"/>
                <a:sym typeface="Helvetica Neue"/>
              </a:rPr>
              <a:t>Одной </a:t>
            </a:r>
            <a:r>
              <a:rPr lang="ru-RU" sz="4400" b="1" kern="0" dirty="0" smtClean="0">
                <a:solidFill>
                  <a:srgbClr val="000000"/>
                </a:solidFill>
                <a:latin typeface="Arial"/>
                <a:cs typeface="Arial"/>
                <a:sym typeface="Helvetica Neue"/>
              </a:rPr>
              <a:t>семьёй </a:t>
            </a:r>
            <a:br>
              <a:rPr lang="ru-RU" sz="4400" b="1" kern="0" dirty="0" smtClean="0">
                <a:solidFill>
                  <a:srgbClr val="000000"/>
                </a:solidFill>
                <a:latin typeface="Arial"/>
                <a:cs typeface="Arial"/>
                <a:sym typeface="Helvetica Neue"/>
              </a:rPr>
            </a:br>
            <a:r>
              <a:rPr lang="ru-RU" sz="4400" b="1" kern="0" dirty="0" smtClean="0">
                <a:solidFill>
                  <a:srgbClr val="000000"/>
                </a:solidFill>
                <a:latin typeface="Arial"/>
                <a:cs typeface="Arial"/>
                <a:sym typeface="Helvetica Neue"/>
              </a:rPr>
              <a:t>Т</a:t>
            </a:r>
            <a:r>
              <a:rPr lang="ru-RU" sz="4400" b="1" kern="0" dirty="0" smtClean="0">
                <a:solidFill>
                  <a:srgbClr val="000000"/>
                </a:solidFill>
                <a:latin typeface="Arial"/>
                <a:cs typeface="Arial"/>
                <a:sym typeface="Helvetica Neue"/>
              </a:rPr>
              <a:t>еперь </a:t>
            </a:r>
            <a:r>
              <a:rPr lang="ru-RU" sz="4400" b="1" kern="0" dirty="0">
                <a:solidFill>
                  <a:srgbClr val="000000"/>
                </a:solidFill>
                <a:latin typeface="Arial"/>
                <a:cs typeface="Arial"/>
                <a:sym typeface="Helvetica Neue"/>
              </a:rPr>
              <a:t>мы сплетены. </a:t>
            </a:r>
          </a:p>
        </p:txBody>
      </p:sp>
    </p:spTree>
    <p:extLst>
      <p:ext uri="{BB962C8B-B14F-4D97-AF65-F5344CB8AC3E}">
        <p14:creationId xmlns:p14="http://schemas.microsoft.com/office/powerpoint/2010/main" val="4289132259"/>
      </p:ext>
    </p:extLst>
  </p:cSld>
  <p:clrMapOvr>
    <a:masterClrMapping/>
  </p:clrMapOvr>
  <p:transition xmlns:p14="http://schemas.microsoft.com/office/powerpoint/2010/mai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1029</TotalTime>
  <Words>78</Words>
  <Application>Microsoft Macintosh PowerPoint</Application>
  <PresentationFormat>On-screen Show (16:9)</PresentationFormat>
  <Paragraphs>26</Paragraphs>
  <Slides>7</Slides>
  <Notes>7</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White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Терзи</dc:creator>
  <cp:lastModifiedBy>Yulia Lisovaya</cp:lastModifiedBy>
  <cp:revision>83</cp:revision>
  <dcterms:modified xsi:type="dcterms:W3CDTF">2020-10-20T18:07:40Z</dcterms:modified>
</cp:coreProperties>
</file>