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67" r:id="rId4"/>
    <p:sldId id="279" r:id="rId5"/>
    <p:sldId id="284" r:id="rId6"/>
    <p:sldId id="277" r:id="rId7"/>
    <p:sldId id="285" r:id="rId8"/>
    <p:sldId id="282" r:id="rId9"/>
    <p:sldId id="286"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25552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54246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54246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357746" y="330917"/>
            <a:ext cx="6436812"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Мы – одна семья</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227036"/>
            <a:ext cx="803569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Счастье там, где Бог живёт,</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У Него источник жизни.</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Возрастая в Нём </a:t>
            </a:r>
            <a:r>
              <a:rPr lang="ru-RU" sz="4400" b="1" dirty="0" smtClean="0">
                <a:solidFill>
                  <a:schemeClr val="tx1"/>
                </a:solidFill>
                <a:latin typeface="Arial"/>
                <a:ea typeface="+mn-ea"/>
                <a:cs typeface="Arial"/>
              </a:rPr>
              <a:t>Одном</a:t>
            </a:r>
            <a:r>
              <a:rPr lang="ru-RU" sz="4400" b="1" dirty="0">
                <a:solidFill>
                  <a:schemeClr val="tx1"/>
                </a:solidFill>
                <a:latin typeface="Arial"/>
                <a:ea typeface="+mn-ea"/>
                <a:cs typeface="Arial"/>
              </a:rPr>
              <a:t>,</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Вместе </a:t>
            </a:r>
            <a:r>
              <a:rPr lang="ru-RU" sz="4400" b="1" dirty="0" smtClean="0">
                <a:solidFill>
                  <a:schemeClr val="tx1"/>
                </a:solidFill>
                <a:latin typeface="Arial"/>
                <a:ea typeface="+mn-ea"/>
                <a:cs typeface="Arial"/>
              </a:rPr>
              <a:t>мы </a:t>
            </a:r>
          </a:p>
          <a:p>
            <a:pPr algn="l" defTabSz="685800">
              <a:spcBef>
                <a:spcPts val="1350"/>
              </a:spcBef>
              <a:buClr>
                <a:srgbClr val="595959"/>
              </a:buClr>
            </a:pPr>
            <a:r>
              <a:rPr lang="ru-RU" sz="4400" b="1" dirty="0" smtClean="0">
                <a:solidFill>
                  <a:schemeClr val="tx1"/>
                </a:solidFill>
                <a:latin typeface="Arial"/>
                <a:ea typeface="+mn-ea"/>
                <a:cs typeface="Arial"/>
              </a:rPr>
              <a:t>П</a:t>
            </a:r>
            <a:r>
              <a:rPr lang="ru-RU" sz="4400" b="1" dirty="0" smtClean="0">
                <a:solidFill>
                  <a:schemeClr val="tx1"/>
                </a:solidFill>
                <a:latin typeface="Arial"/>
                <a:ea typeface="+mn-ea"/>
                <a:cs typeface="Arial"/>
              </a:rPr>
              <a:t>ридём </a:t>
            </a:r>
            <a:r>
              <a:rPr lang="ru-RU" sz="4400" b="1" dirty="0">
                <a:solidFill>
                  <a:schemeClr val="tx1"/>
                </a:solidFill>
                <a:latin typeface="Arial"/>
                <a:ea typeface="+mn-ea"/>
                <a:cs typeface="Arial"/>
              </a:rPr>
              <a:t>в Отчизну.</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400" dirty="0" smtClean="0">
                <a:solidFill>
                  <a:schemeClr val="bg2">
                    <a:lumMod val="50000"/>
                  </a:schemeClr>
                </a:solidFill>
                <a:latin typeface="Arial"/>
                <a:ea typeface="+mn-ea"/>
                <a:cs typeface="Arial"/>
              </a:rPr>
              <a:t>Припев: </a:t>
            </a: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Мы </a:t>
            </a:r>
            <a:r>
              <a:rPr lang="mr-IN" sz="4800" b="1" dirty="0" smtClean="0">
                <a:solidFill>
                  <a:schemeClr val="tx1"/>
                </a:solidFill>
                <a:latin typeface="Arial"/>
                <a:ea typeface="+mn-ea"/>
                <a:cs typeface="Arial"/>
              </a:rPr>
              <a:t>–</a:t>
            </a:r>
            <a:r>
              <a:rPr lang="ru-RU" sz="4800" b="1" dirty="0" smtClean="0">
                <a:solidFill>
                  <a:schemeClr val="tx1"/>
                </a:solidFill>
                <a:latin typeface="Arial"/>
                <a:ea typeface="+mn-ea"/>
                <a:cs typeface="Arial"/>
              </a:rPr>
              <a:t> одна семья,</a:t>
            </a:r>
            <a:endParaRPr lang="x-none" sz="48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В Нём едины мы,</a:t>
            </a:r>
            <a:endParaRPr lang="x-none" sz="48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Когда цель одна,</a:t>
            </a:r>
            <a:endParaRPr lang="x-none" sz="48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В Нём едины я и ты!</a:t>
            </a:r>
            <a:endParaRPr lang="x-none" sz="48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227036"/>
            <a:ext cx="8035698"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Счастье там, где Бог живёт,</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У Него источник жизни.</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Возрастая в Нём одном,</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Вместе </a:t>
            </a:r>
            <a:r>
              <a:rPr lang="ru-RU" sz="4400" b="1" dirty="0" smtClean="0">
                <a:solidFill>
                  <a:schemeClr val="tx1"/>
                </a:solidFill>
                <a:latin typeface="Arial"/>
                <a:ea typeface="+mn-ea"/>
                <a:cs typeface="Arial"/>
              </a:rPr>
              <a:t>мы </a:t>
            </a:r>
          </a:p>
          <a:p>
            <a:pPr algn="l" defTabSz="685800">
              <a:spcBef>
                <a:spcPts val="1350"/>
              </a:spcBef>
              <a:buClr>
                <a:srgbClr val="595959"/>
              </a:buClr>
            </a:pPr>
            <a:r>
              <a:rPr lang="ru-RU" sz="4400" b="1" dirty="0" smtClean="0">
                <a:solidFill>
                  <a:schemeClr val="tx1"/>
                </a:solidFill>
                <a:latin typeface="Arial"/>
                <a:ea typeface="+mn-ea"/>
                <a:cs typeface="Arial"/>
              </a:rPr>
              <a:t>Придём </a:t>
            </a:r>
            <a:r>
              <a:rPr lang="ru-RU" sz="4400" b="1" dirty="0">
                <a:solidFill>
                  <a:schemeClr val="tx1"/>
                </a:solidFill>
                <a:latin typeface="Arial"/>
                <a:ea typeface="+mn-ea"/>
                <a:cs typeface="Arial"/>
              </a:rPr>
              <a:t>в Отчизну.</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2054786562"/>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400" dirty="0" smtClean="0">
                <a:solidFill>
                  <a:schemeClr val="bg2">
                    <a:lumMod val="50000"/>
                  </a:schemeClr>
                </a:solidFill>
                <a:latin typeface="Arial"/>
                <a:ea typeface="+mn-ea"/>
                <a:cs typeface="Arial"/>
              </a:rPr>
              <a:t>Припев: </a:t>
            </a: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Мы </a:t>
            </a:r>
            <a:r>
              <a:rPr lang="mr-IN" sz="4800" b="1" dirty="0" smtClean="0">
                <a:solidFill>
                  <a:schemeClr val="tx1"/>
                </a:solidFill>
                <a:latin typeface="Arial"/>
                <a:ea typeface="+mn-ea"/>
                <a:cs typeface="Arial"/>
              </a:rPr>
              <a:t>–</a:t>
            </a:r>
            <a:r>
              <a:rPr lang="ru-RU" sz="4800" b="1" dirty="0" smtClean="0">
                <a:solidFill>
                  <a:schemeClr val="tx1"/>
                </a:solidFill>
                <a:latin typeface="Arial"/>
                <a:ea typeface="+mn-ea"/>
                <a:cs typeface="Arial"/>
              </a:rPr>
              <a:t> одна семья,</a:t>
            </a:r>
            <a:endParaRPr lang="x-none" sz="48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В Нём едины мы,</a:t>
            </a:r>
            <a:endParaRPr lang="x-none" sz="48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Когда цель одна,</a:t>
            </a:r>
            <a:endParaRPr lang="x-none" sz="48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В Нём едины я и ты!</a:t>
            </a:r>
            <a:endParaRPr lang="x-none" sz="4800" b="1" dirty="0">
              <a:solidFill>
                <a:schemeClr val="tx1"/>
              </a:solidFill>
              <a:latin typeface="Arial"/>
              <a:ea typeface="+mn-ea"/>
              <a:cs typeface="Arial"/>
            </a:endParaRPr>
          </a:p>
        </p:txBody>
      </p:sp>
    </p:spTree>
    <p:extLst>
      <p:ext uri="{BB962C8B-B14F-4D97-AF65-F5344CB8AC3E}">
        <p14:creationId xmlns:p14="http://schemas.microsoft.com/office/powerpoint/2010/main" val="3889680078"/>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18053" y="45163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Будем мир хранить в семье,</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Созидая милость Божью,</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Благовествуя о Христе,</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Станем светом мы на земле!</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4400" dirty="0" smtClean="0">
                <a:solidFill>
                  <a:schemeClr val="bg2">
                    <a:lumMod val="50000"/>
                  </a:schemeClr>
                </a:solidFill>
                <a:latin typeface="Arial"/>
                <a:ea typeface="+mn-ea"/>
                <a:cs typeface="Arial"/>
              </a:rPr>
              <a:t>Припев: </a:t>
            </a: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Мы </a:t>
            </a:r>
            <a:r>
              <a:rPr lang="mr-IN" sz="4800" b="1" dirty="0" smtClean="0">
                <a:solidFill>
                  <a:schemeClr val="tx1"/>
                </a:solidFill>
                <a:latin typeface="Arial"/>
                <a:ea typeface="+mn-ea"/>
                <a:cs typeface="Arial"/>
              </a:rPr>
              <a:t>–</a:t>
            </a:r>
            <a:r>
              <a:rPr lang="ru-RU" sz="4800" b="1" dirty="0" smtClean="0">
                <a:solidFill>
                  <a:schemeClr val="tx1"/>
                </a:solidFill>
                <a:latin typeface="Arial"/>
                <a:ea typeface="+mn-ea"/>
                <a:cs typeface="Arial"/>
              </a:rPr>
              <a:t> одна семья,</a:t>
            </a:r>
            <a:endParaRPr lang="x-none" sz="48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В Нём едины мы,</a:t>
            </a:r>
            <a:endParaRPr lang="x-none" sz="48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Когда цель одна,</a:t>
            </a:r>
            <a:endParaRPr lang="x-none" sz="4800" b="1" dirty="0" smtClean="0">
              <a:solidFill>
                <a:schemeClr val="tx1"/>
              </a:solidFill>
              <a:latin typeface="Arial"/>
              <a:ea typeface="+mn-ea"/>
              <a:cs typeface="Arial"/>
            </a:endParaRPr>
          </a:p>
          <a:p>
            <a:pPr algn="l" defTabSz="685800">
              <a:lnSpc>
                <a:spcPct val="80000"/>
              </a:lnSpc>
              <a:spcBef>
                <a:spcPts val="1350"/>
              </a:spcBef>
              <a:buClr>
                <a:srgbClr val="595959"/>
              </a:buClr>
            </a:pPr>
            <a:r>
              <a:rPr lang="ru-RU" sz="4800" b="1" dirty="0" smtClean="0">
                <a:solidFill>
                  <a:schemeClr val="tx1"/>
                </a:solidFill>
                <a:latin typeface="Arial"/>
                <a:ea typeface="+mn-ea"/>
                <a:cs typeface="Arial"/>
              </a:rPr>
              <a:t>В Нём едины я и ты!</a:t>
            </a:r>
            <a:endParaRPr lang="x-none" sz="4800" b="1" dirty="0">
              <a:solidFill>
                <a:schemeClr val="tx1"/>
              </a:solidFill>
              <a:latin typeface="Arial"/>
              <a:ea typeface="+mn-ea"/>
              <a:cs typeface="Arial"/>
            </a:endParaRPr>
          </a:p>
        </p:txBody>
      </p:sp>
    </p:spTree>
    <p:extLst>
      <p:ext uri="{BB962C8B-B14F-4D97-AF65-F5344CB8AC3E}">
        <p14:creationId xmlns:p14="http://schemas.microsoft.com/office/powerpoint/2010/main" val="937314565"/>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49840" y="227036"/>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Отец, мы все Твои дети, </a:t>
            </a:r>
            <a:r>
              <a:rPr lang="ru-RU" sz="3600" b="1" i="1" dirty="0" smtClean="0">
                <a:solidFill>
                  <a:srgbClr val="7F7F7F"/>
                </a:solidFill>
                <a:latin typeface="Arial"/>
                <a:ea typeface="+mn-ea"/>
                <a:cs typeface="Arial"/>
              </a:rPr>
              <a:t>(дети), </a:t>
            </a:r>
            <a:endParaRPr lang="x-none" sz="3600" b="1" i="1" dirty="0">
              <a:solidFill>
                <a:srgbClr val="7F7F7F"/>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Семьёй единой связаны мы.</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Твою любовь </a:t>
            </a:r>
            <a:endParaRPr lang="ru-RU" sz="4400" b="1" dirty="0" smtClean="0">
              <a:solidFill>
                <a:schemeClr val="tx1"/>
              </a:solidFill>
              <a:latin typeface="Arial"/>
              <a:ea typeface="+mn-ea"/>
              <a:cs typeface="Arial"/>
            </a:endParaRPr>
          </a:p>
          <a:p>
            <a:pPr algn="l" defTabSz="685800">
              <a:spcBef>
                <a:spcPts val="1350"/>
              </a:spcBef>
              <a:buClr>
                <a:srgbClr val="595959"/>
              </a:buClr>
            </a:pPr>
            <a:r>
              <a:rPr lang="ru-RU" sz="4400" b="1" dirty="0" smtClean="0">
                <a:solidFill>
                  <a:schemeClr val="tx1"/>
                </a:solidFill>
                <a:latin typeface="Arial"/>
                <a:ea typeface="+mn-ea"/>
                <a:cs typeface="Arial"/>
              </a:rPr>
              <a:t>Пусть </a:t>
            </a:r>
            <a:r>
              <a:rPr lang="ru-RU" sz="4400" b="1" dirty="0">
                <a:solidFill>
                  <a:schemeClr val="tx1"/>
                </a:solidFill>
                <a:latin typeface="Arial"/>
                <a:ea typeface="+mn-ea"/>
                <a:cs typeface="Arial"/>
              </a:rPr>
              <a:t>каждый заметит,</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Расскажет миру, как дивен Ты.</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1709663571"/>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49840" y="227036"/>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Отец, мы все Твои дети, </a:t>
            </a:r>
            <a:r>
              <a:rPr lang="ru-RU" sz="3600" b="1" i="1" dirty="0" smtClean="0">
                <a:solidFill>
                  <a:srgbClr val="7F7F7F"/>
                </a:solidFill>
                <a:latin typeface="Arial"/>
                <a:ea typeface="+mn-ea"/>
                <a:cs typeface="Arial"/>
              </a:rPr>
              <a:t>(дети), </a:t>
            </a:r>
            <a:endParaRPr lang="x-none" sz="3600" b="1" i="1" dirty="0">
              <a:solidFill>
                <a:srgbClr val="7F7F7F"/>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Семьёй единой связаны мы.</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Твою любовь </a:t>
            </a:r>
            <a:endParaRPr lang="ru-RU" sz="4400" b="1" dirty="0" smtClean="0">
              <a:solidFill>
                <a:schemeClr val="tx1"/>
              </a:solidFill>
              <a:latin typeface="Arial"/>
              <a:ea typeface="+mn-ea"/>
              <a:cs typeface="Arial"/>
            </a:endParaRPr>
          </a:p>
          <a:p>
            <a:pPr algn="l" defTabSz="685800">
              <a:spcBef>
                <a:spcPts val="1350"/>
              </a:spcBef>
              <a:buClr>
                <a:srgbClr val="595959"/>
              </a:buClr>
            </a:pPr>
            <a:r>
              <a:rPr lang="ru-RU" sz="4400" b="1" dirty="0" smtClean="0">
                <a:solidFill>
                  <a:schemeClr val="tx1"/>
                </a:solidFill>
                <a:latin typeface="Arial"/>
                <a:ea typeface="+mn-ea"/>
                <a:cs typeface="Arial"/>
              </a:rPr>
              <a:t>Пусть </a:t>
            </a:r>
            <a:r>
              <a:rPr lang="ru-RU" sz="4400" b="1" dirty="0">
                <a:solidFill>
                  <a:schemeClr val="tx1"/>
                </a:solidFill>
                <a:latin typeface="Arial"/>
                <a:ea typeface="+mn-ea"/>
                <a:cs typeface="Arial"/>
              </a:rPr>
              <a:t>каждый заметит,</a:t>
            </a:r>
            <a:endParaRPr lang="x-none" sz="4400" b="1" dirty="0">
              <a:solidFill>
                <a:schemeClr val="tx1"/>
              </a:solidFill>
              <a:latin typeface="Arial"/>
              <a:ea typeface="+mn-ea"/>
              <a:cs typeface="Arial"/>
            </a:endParaRPr>
          </a:p>
          <a:p>
            <a:pPr algn="l" defTabSz="685800">
              <a:spcBef>
                <a:spcPts val="1350"/>
              </a:spcBef>
              <a:buClr>
                <a:srgbClr val="595959"/>
              </a:buClr>
            </a:pPr>
            <a:r>
              <a:rPr lang="ru-RU" sz="4400" b="1" dirty="0">
                <a:solidFill>
                  <a:schemeClr val="tx1"/>
                </a:solidFill>
                <a:latin typeface="Arial"/>
                <a:ea typeface="+mn-ea"/>
                <a:cs typeface="Arial"/>
              </a:rPr>
              <a:t>Расскажет миру, как дивен Ты.</a:t>
            </a:r>
            <a:endParaRPr lang="x-none" sz="4400" b="1" dirty="0">
              <a:solidFill>
                <a:schemeClr val="tx1"/>
              </a:solidFill>
              <a:latin typeface="Arial"/>
              <a:ea typeface="+mn-ea"/>
              <a:cs typeface="Arial"/>
            </a:endParaRPr>
          </a:p>
        </p:txBody>
      </p:sp>
    </p:spTree>
    <p:extLst>
      <p:ext uri="{BB962C8B-B14F-4D97-AF65-F5344CB8AC3E}">
        <p14:creationId xmlns:p14="http://schemas.microsoft.com/office/powerpoint/2010/main" val="63661590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1035</TotalTime>
  <Words>197</Words>
  <Application>Microsoft Macintosh PowerPoint</Application>
  <PresentationFormat>On-screen Show (16:9)</PresentationFormat>
  <Paragraphs>40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82</cp:revision>
  <dcterms:modified xsi:type="dcterms:W3CDTF">2020-11-02T13:39:54Z</dcterms:modified>
</cp:coreProperties>
</file>