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67" r:id="rId5"/>
    <p:sldId id="270" r:id="rId6"/>
    <p:sldId id="277" r:id="rId7"/>
    <p:sldId id="278"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2358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Мир вам!</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1241" y="355918"/>
            <a:ext cx="890275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Мир вам! Настал общения час.</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вам! И мы приветствуем вас!</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вам! </a:t>
            </a:r>
            <a:endParaRPr lang="ru-RU" sz="3600" b="1" dirty="0" smtClean="0">
              <a:solidFill>
                <a:schemeClr val="tx1"/>
              </a:solidFill>
              <a:latin typeface="Arial"/>
              <a:ea typeface="+mn-ea"/>
              <a:cs typeface="Arial"/>
            </a:endParaRPr>
          </a:p>
          <a:p>
            <a:pPr algn="l" defTabSz="685800">
              <a:spcBef>
                <a:spcPts val="1350"/>
              </a:spcBef>
              <a:buClr>
                <a:srgbClr val="595959"/>
              </a:buClr>
            </a:pPr>
            <a:r>
              <a:rPr lang="ru-RU" sz="3600" b="1" dirty="0" smtClean="0">
                <a:solidFill>
                  <a:schemeClr val="tx1"/>
                </a:solidFill>
                <a:latin typeface="Arial"/>
                <a:ea typeface="+mn-ea"/>
                <a:cs typeface="Arial"/>
              </a:rPr>
              <a:t>Пусть </a:t>
            </a:r>
            <a:r>
              <a:rPr lang="ru-RU" sz="3600" b="1" dirty="0">
                <a:solidFill>
                  <a:schemeClr val="tx1"/>
                </a:solidFill>
                <a:latin typeface="Arial"/>
                <a:ea typeface="+mn-ea"/>
                <a:cs typeface="Arial"/>
              </a:rPr>
              <a:t>будет слышен </a:t>
            </a:r>
            <a:r>
              <a:rPr lang="ru-RU" sz="3600" b="1" dirty="0" smtClean="0">
                <a:solidFill>
                  <a:schemeClr val="tx1"/>
                </a:solidFill>
                <a:latin typeface="Arial"/>
                <a:ea typeface="+mn-ea"/>
                <a:cs typeface="Arial"/>
              </a:rPr>
              <a:t>смех </a:t>
            </a:r>
            <a:r>
              <a:rPr lang="ru-RU" sz="3600" b="1" dirty="0">
                <a:solidFill>
                  <a:schemeClr val="tx1"/>
                </a:solidFill>
                <a:latin typeface="Arial"/>
                <a:ea typeface="+mn-ea"/>
                <a:cs typeface="Arial"/>
              </a:rPr>
              <a:t>детей.</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вам и больше радостных дней!</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81639" y="441614"/>
            <a:ext cx="9035125"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Мир вам! Сердца пусть будут добрей.</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вам! Вы не судите людей.</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вам, и вашим близким и друзьям,</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Мир, братья, сёстры, вам!</a:t>
            </a: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bg2">
                    <a:lumMod val="50000"/>
                  </a:schemeClr>
                </a:solidFill>
                <a:latin typeface="Arial"/>
                <a:ea typeface="+mn-ea"/>
                <a:cs typeface="Arial"/>
              </a:rPr>
              <a:t>Припев: </a:t>
            </a: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братья, сёстры,</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Так же просто</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Вы говорите всем друзьям;</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Мир с любовью,</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Счастья и здоровья,</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братья, сёстры, вам!</a:t>
            </a:r>
            <a:endParaRPr lang="x-none" sz="32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95972" y="451635"/>
            <a:ext cx="950221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300" b="1" dirty="0">
                <a:solidFill>
                  <a:schemeClr val="tx1"/>
                </a:solidFill>
                <a:latin typeface="Arial"/>
                <a:ea typeface="+mn-ea"/>
                <a:cs typeface="Arial"/>
              </a:rPr>
              <a:t>Мир вам! И пусть Господь вас хранит.</a:t>
            </a:r>
            <a:endParaRPr lang="x-none" sz="3300" b="1" dirty="0">
              <a:solidFill>
                <a:schemeClr val="tx1"/>
              </a:solidFill>
              <a:latin typeface="Arial"/>
              <a:ea typeface="+mn-ea"/>
              <a:cs typeface="Arial"/>
            </a:endParaRPr>
          </a:p>
          <a:p>
            <a:pPr algn="l" defTabSz="685800">
              <a:spcBef>
                <a:spcPts val="1350"/>
              </a:spcBef>
              <a:buClr>
                <a:srgbClr val="595959"/>
              </a:buClr>
            </a:pPr>
            <a:r>
              <a:rPr lang="ru-RU" sz="3300" b="1" dirty="0">
                <a:solidFill>
                  <a:schemeClr val="tx1"/>
                </a:solidFill>
                <a:latin typeface="Arial"/>
                <a:ea typeface="+mn-ea"/>
                <a:cs typeface="Arial"/>
              </a:rPr>
              <a:t>Мир вам! Пусть крепче дом ваш стоит.</a:t>
            </a:r>
            <a:endParaRPr lang="x-none" sz="3300" b="1" dirty="0">
              <a:solidFill>
                <a:schemeClr val="tx1"/>
              </a:solidFill>
              <a:latin typeface="Arial"/>
              <a:ea typeface="+mn-ea"/>
              <a:cs typeface="Arial"/>
            </a:endParaRPr>
          </a:p>
          <a:p>
            <a:pPr algn="l" defTabSz="685800">
              <a:spcBef>
                <a:spcPts val="1350"/>
              </a:spcBef>
              <a:buClr>
                <a:srgbClr val="595959"/>
              </a:buClr>
            </a:pPr>
            <a:r>
              <a:rPr lang="ru-RU" sz="3300" b="1" dirty="0">
                <a:solidFill>
                  <a:schemeClr val="tx1"/>
                </a:solidFill>
                <a:latin typeface="Arial"/>
                <a:ea typeface="+mn-ea"/>
                <a:cs typeface="Arial"/>
              </a:rPr>
              <a:t>Мир вам! Пусть крепнет вера каждый час.</a:t>
            </a:r>
            <a:endParaRPr lang="x-none" sz="3300" b="1" dirty="0">
              <a:solidFill>
                <a:schemeClr val="tx1"/>
              </a:solidFill>
              <a:latin typeface="Arial"/>
              <a:ea typeface="+mn-ea"/>
              <a:cs typeface="Arial"/>
            </a:endParaRPr>
          </a:p>
          <a:p>
            <a:pPr algn="l" defTabSz="685800">
              <a:spcBef>
                <a:spcPts val="1350"/>
              </a:spcBef>
              <a:buClr>
                <a:srgbClr val="595959"/>
              </a:buClr>
            </a:pPr>
            <a:r>
              <a:rPr lang="ru-RU" sz="3300" b="1" dirty="0">
                <a:solidFill>
                  <a:schemeClr val="tx1"/>
                </a:solidFill>
                <a:latin typeface="Arial"/>
                <a:ea typeface="+mn-ea"/>
                <a:cs typeface="Arial"/>
              </a:rPr>
              <a:t>Мир вам! Пусть враг отступит от вас.</a:t>
            </a:r>
            <a:endParaRPr lang="x-none" sz="33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07305" y="450688"/>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400" b="1" dirty="0">
                <a:solidFill>
                  <a:schemeClr val="tx1"/>
                </a:solidFill>
                <a:latin typeface="Arial"/>
                <a:ea typeface="+mn-ea"/>
                <a:cs typeface="Arial"/>
              </a:rPr>
              <a:t>«Мир вам!</a:t>
            </a:r>
            <a:r>
              <a:rPr lang="ru-RU" sz="3400" b="1" dirty="0" smtClean="0">
                <a:solidFill>
                  <a:schemeClr val="tx1"/>
                </a:solidFill>
                <a:latin typeface="Arial"/>
                <a:ea typeface="+mn-ea"/>
                <a:cs typeface="Arial"/>
              </a:rPr>
              <a:t>» </a:t>
            </a:r>
            <a:r>
              <a:rPr lang="mr-IN" sz="3400" b="1" dirty="0" smtClean="0">
                <a:solidFill>
                  <a:schemeClr val="tx1"/>
                </a:solidFill>
                <a:latin typeface="Arial"/>
                <a:ea typeface="+mn-ea"/>
                <a:cs typeface="Arial"/>
              </a:rPr>
              <a:t>–</a:t>
            </a:r>
            <a:r>
              <a:rPr lang="ru-RU" sz="3400" b="1" dirty="0" smtClean="0">
                <a:solidFill>
                  <a:schemeClr val="tx1"/>
                </a:solidFill>
                <a:latin typeface="Arial"/>
                <a:ea typeface="+mn-ea"/>
                <a:cs typeface="Arial"/>
              </a:rPr>
              <a:t> </a:t>
            </a:r>
            <a:r>
              <a:rPr lang="ru-RU" sz="3400" b="1" dirty="0">
                <a:solidFill>
                  <a:schemeClr val="tx1"/>
                </a:solidFill>
                <a:latin typeface="Arial"/>
                <a:ea typeface="+mn-ea"/>
                <a:cs typeface="Arial"/>
              </a:rPr>
              <a:t>мы говорим в этот час.</a:t>
            </a:r>
            <a:endParaRPr lang="x-none" sz="3400" b="1" dirty="0">
              <a:solidFill>
                <a:schemeClr val="tx1"/>
              </a:solidFill>
              <a:latin typeface="Arial"/>
              <a:ea typeface="+mn-ea"/>
              <a:cs typeface="Arial"/>
            </a:endParaRPr>
          </a:p>
          <a:p>
            <a:pPr algn="l" defTabSz="685800">
              <a:spcBef>
                <a:spcPts val="1350"/>
              </a:spcBef>
              <a:buClr>
                <a:srgbClr val="595959"/>
              </a:buClr>
            </a:pPr>
            <a:r>
              <a:rPr lang="ru-RU" sz="3400" b="1" dirty="0">
                <a:solidFill>
                  <a:schemeClr val="tx1"/>
                </a:solidFill>
                <a:latin typeface="Arial"/>
                <a:ea typeface="+mn-ea"/>
                <a:cs typeface="Arial"/>
              </a:rPr>
              <a:t>Мир вам! Недуг покинет пусть вас.</a:t>
            </a:r>
            <a:endParaRPr lang="x-none" sz="3400" b="1" dirty="0">
              <a:solidFill>
                <a:schemeClr val="tx1"/>
              </a:solidFill>
              <a:latin typeface="Arial"/>
              <a:ea typeface="+mn-ea"/>
              <a:cs typeface="Arial"/>
            </a:endParaRPr>
          </a:p>
          <a:p>
            <a:pPr algn="l" defTabSz="685800">
              <a:spcBef>
                <a:spcPts val="1350"/>
              </a:spcBef>
              <a:buClr>
                <a:srgbClr val="595959"/>
              </a:buClr>
            </a:pPr>
            <a:r>
              <a:rPr lang="ru-RU" sz="3400" b="1" dirty="0">
                <a:solidFill>
                  <a:schemeClr val="tx1"/>
                </a:solidFill>
                <a:latin typeface="Arial"/>
                <a:ea typeface="+mn-ea"/>
                <a:cs typeface="Arial"/>
              </a:rPr>
              <a:t>Мир вам! Конца не будет вашим дням…</a:t>
            </a:r>
            <a:endParaRPr lang="x-none" sz="3400" b="1" dirty="0">
              <a:solidFill>
                <a:schemeClr val="tx1"/>
              </a:solidFill>
              <a:latin typeface="Arial"/>
              <a:ea typeface="+mn-ea"/>
              <a:cs typeface="Arial"/>
            </a:endParaRPr>
          </a:p>
          <a:p>
            <a:pPr algn="l" defTabSz="685800">
              <a:spcBef>
                <a:spcPts val="1350"/>
              </a:spcBef>
              <a:buClr>
                <a:srgbClr val="595959"/>
              </a:buClr>
            </a:pPr>
            <a:r>
              <a:rPr lang="ru-RU" sz="3400" b="1" dirty="0">
                <a:solidFill>
                  <a:schemeClr val="tx1"/>
                </a:solidFill>
                <a:latin typeface="Arial"/>
                <a:ea typeface="+mn-ea"/>
                <a:cs typeface="Arial"/>
              </a:rPr>
              <a:t>Мир, братья, сёстры, вам!</a:t>
            </a:r>
            <a:endParaRPr lang="x-none" sz="3400" b="1" dirty="0">
              <a:solidFill>
                <a:schemeClr val="tx1"/>
              </a:solidFill>
              <a:latin typeface="Arial"/>
              <a:ea typeface="+mn-ea"/>
              <a:cs typeface="Arial"/>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bg2">
                    <a:lumMod val="50000"/>
                  </a:schemeClr>
                </a:solidFill>
                <a:latin typeface="Arial"/>
                <a:ea typeface="+mn-ea"/>
                <a:cs typeface="Arial"/>
              </a:rPr>
              <a:t>Припев: </a:t>
            </a: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братья, сёстры,</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Так же просто</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Вы говорите всем друзьям;</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вам! Мир с любовью,</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Счастья и здоровья,</a:t>
            </a:r>
            <a:endParaRPr lang="x-none" sz="3600" b="1" dirty="0">
              <a:solidFill>
                <a:schemeClr val="tx1"/>
              </a:solidFill>
              <a:latin typeface="Arial"/>
              <a:ea typeface="+mn-ea"/>
              <a:cs typeface="Arial"/>
            </a:endParaRPr>
          </a:p>
          <a:p>
            <a:pPr algn="l" defTabSz="685800">
              <a:lnSpc>
                <a:spcPct val="80000"/>
              </a:lnSpc>
              <a:spcBef>
                <a:spcPts val="1350"/>
              </a:spcBef>
              <a:buClr>
                <a:srgbClr val="595959"/>
              </a:buClr>
            </a:pPr>
            <a:r>
              <a:rPr lang="ru-RU" sz="3600" b="1" dirty="0">
                <a:solidFill>
                  <a:schemeClr val="tx1"/>
                </a:solidFill>
                <a:latin typeface="Arial"/>
                <a:ea typeface="+mn-ea"/>
                <a:cs typeface="Arial"/>
              </a:rPr>
              <a:t>Мир, братья, сёстры, вам!</a:t>
            </a:r>
            <a:endParaRPr lang="x-none" sz="3200" b="1" dirty="0">
              <a:solidFill>
                <a:schemeClr val="tx1"/>
              </a:solidFill>
              <a:latin typeface="Arial"/>
              <a:ea typeface="+mn-ea"/>
              <a:cs typeface="Arial"/>
            </a:endParaRPr>
          </a:p>
        </p:txBody>
      </p:sp>
    </p:spTree>
    <p:extLst>
      <p:ext uri="{BB962C8B-B14F-4D97-AF65-F5344CB8AC3E}">
        <p14:creationId xmlns:p14="http://schemas.microsoft.com/office/powerpoint/2010/main" val="280182148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1030</TotalTime>
  <Words>218</Words>
  <Application>Microsoft Macintosh PowerPoint</Application>
  <PresentationFormat>On-screen Show (16:9)</PresentationFormat>
  <Paragraphs>32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2020-10-29T18:55:01Z</dcterms:modified>
</cp:coreProperties>
</file>