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55" r:id="rId4"/>
    <p:sldId id="1045" r:id="rId5"/>
    <p:sldId id="1059" r:id="rId6"/>
    <p:sldId id="1060" r:id="rId7"/>
    <p:sldId id="1061" r:id="rId8"/>
    <p:sldId id="1062" r:id="rId9"/>
    <p:sldId id="1063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68" d="100"/>
          <a:sy n="68" d="100"/>
        </p:scale>
        <p:origin x="883" y="3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2343" y="1151921"/>
            <a:ext cx="6994739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Богом построен храм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2028" y="404664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Богом построен храм святой,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Силой Его укреплённый,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Ярко сияет в тьме земной,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Светом Христа озарённый.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836712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тот построен на Скале,</a:t>
            </a:r>
            <a:endParaRPr lang="ru-BY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спасенья на земле,</a:t>
            </a:r>
            <a:endParaRPr lang="ru-BY" sz="51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Бурями не сокрушённый.</a:t>
            </a:r>
            <a:endParaRPr lang="ru-BY" sz="51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495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построить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святой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Избраны камни живые.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Непостижимою ценой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Куплены камни земные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наш растленный обречён;</a:t>
            </a:r>
            <a:endParaRPr lang="ru-BY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Божий народ Христом спасён –</a:t>
            </a:r>
            <a:endParaRPr lang="ru-BY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Его дорогие.</a:t>
            </a:r>
            <a:endParaRPr lang="ru-BY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1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2578" y="548680"/>
            <a:ext cx="964907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здесь ветшает на земле,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Рушится и исчезает.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700" b="1" spc="-19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Славный тот </a:t>
            </a:r>
            <a:r>
              <a:rPr lang="ru-RU" sz="4600" b="1" spc="-1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храм, что на Скале,</a:t>
            </a:r>
            <a:endParaRPr lang="ru-BY" sz="4600" b="1" spc="-18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Ярко веками сияет.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4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Миру святую весть несёт,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приглашает, всех зовёт,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Всякого, в тьме кто блуждает.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3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 Христова на земле,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Силой Его укрепившись,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Прочно стоит здесь, на Скале,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Слове Его утвердившись.</a:t>
            </a:r>
            <a:endParaRPr lang="ru-BY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8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Спаситель к нам придёт,</a:t>
            </a:r>
            <a:endParaRPr lang="ru-BY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славу Он верных вознесёт.</a:t>
            </a:r>
            <a:endParaRPr lang="ru-BY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Церковь, будь к встрече готова!</a:t>
            </a:r>
            <a:endParaRPr lang="ru-BY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51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8525</TotalTime>
  <Words>146</Words>
  <Application>Microsoft Office PowerPoint</Application>
  <PresentationFormat>Экран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Lenovo</cp:lastModifiedBy>
  <cp:revision>237</cp:revision>
  <dcterms:created xsi:type="dcterms:W3CDTF">2016-09-02T12:17:38Z</dcterms:created>
  <dcterms:modified xsi:type="dcterms:W3CDTF">2020-10-23T08:28:59Z</dcterms:modified>
</cp:coreProperties>
</file>