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65" r:id="rId2"/>
    <p:sldId id="269" r:id="rId3"/>
    <p:sldId id="276" r:id="rId4"/>
    <p:sldId id="279" r:id="rId5"/>
    <p:sldId id="281" r:id="rId6"/>
    <p:sldId id="282" r:id="rId7"/>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8891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4717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169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Ты к святости призван</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47323" y="143860"/>
            <a:ext cx="93209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Ты к святости призван, </a:t>
            </a:r>
            <a:endParaRPr lang="ru-RU" sz="37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К</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общенью с Христом.</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Пребудь в Нём, </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Питаясь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от Слова Его.</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Иди к тем, кто с Богом, </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И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слабым внимай,</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В Его благодати всегда пребывай.</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61225" y="193015"/>
            <a:ext cx="8951997"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Ты к святости призван, </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Не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в мир суеты.</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Будь вместе с Иисусом, </a:t>
            </a: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Ему лишь внемли.</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Примером пусть будет </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Иисус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для тебя.</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В тебе пусть откроет Он миру Себя.</a:t>
            </a: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07202" y="227036"/>
            <a:ext cx="889416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Ты к святости призван, </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Иди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за Христом.</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И чтоб ни случилось, </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Ты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помни о Нём.</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И радость, и горе </a:t>
            </a: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3700" b="1" kern="1200" dirty="0" smtClean="0">
                <a:solidFill>
                  <a:srgbClr val="465466">
                    <a:lumMod val="50000"/>
                  </a:srgbClr>
                </a:solidFill>
                <a:latin typeface="Arial" panose="020B0604020202020204" pitchFamily="34" charset="0"/>
                <a:ea typeface="+mn-ea"/>
                <a:cs typeface="Arial" panose="020B0604020202020204" pitchFamily="34" charset="0"/>
              </a:rPr>
              <a:t>Ты </a:t>
            </a:r>
            <a:r>
              <a:rPr lang="ru-RU" sz="3700" b="1" kern="1200" dirty="0">
                <a:solidFill>
                  <a:srgbClr val="465466">
                    <a:lumMod val="50000"/>
                  </a:srgbClr>
                </a:solidFill>
                <a:latin typeface="Arial" panose="020B0604020202020204" pitchFamily="34" charset="0"/>
                <a:ea typeface="+mn-ea"/>
                <a:cs typeface="Arial" panose="020B0604020202020204" pitchFamily="34" charset="0"/>
              </a:rPr>
              <a:t>встретишь в пути,</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Но помни Иисуса, за Ним следуй ты.</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6559761"/>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63065" y="163515"/>
            <a:ext cx="965518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2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Стань для меня всем, </a:t>
            </a:r>
            <a:endParaRPr lang="ru-RU" sz="37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3600" b="1" kern="1200" dirty="0" smtClean="0">
                <a:solidFill>
                  <a:srgbClr val="465466">
                    <a:lumMod val="50000"/>
                  </a:srgbClr>
                </a:solidFill>
                <a:latin typeface="Arial" panose="020B0604020202020204" pitchFamily="34" charset="0"/>
                <a:ea typeface="+mn-ea"/>
                <a:cs typeface="Arial" panose="020B0604020202020204" pitchFamily="34" charset="0"/>
              </a:rPr>
              <a:t>Господь </a:t>
            </a:r>
            <a:r>
              <a:rPr lang="ru-RU" sz="3600" b="1" kern="1200" dirty="0">
                <a:solidFill>
                  <a:srgbClr val="465466">
                    <a:lumMod val="50000"/>
                  </a:srgbClr>
                </a:solidFill>
                <a:latin typeface="Arial" panose="020B0604020202020204" pitchFamily="34" charset="0"/>
                <a:ea typeface="+mn-ea"/>
                <a:cs typeface="Arial" panose="020B0604020202020204" pitchFamily="34" charset="0"/>
              </a:rPr>
              <a:t>мой и Бог!</a:t>
            </a:r>
            <a:endParaRPr lang="x-none" sz="36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Чтоб заменить мир Тебя мне не смог.</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Будь в моём сердце и ночью, и днём.</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2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Будь в моих мыслях, мечтах, </a:t>
            </a:r>
          </a:p>
          <a:p>
            <a:pPr algn="l" defTabSz="914355" hangingPunct="1">
              <a:lnSpc>
                <a:spcPct val="120000"/>
              </a:lnSpc>
              <a:defRPr/>
            </a:pPr>
            <a:r>
              <a:rPr lang="ru-RU" sz="3700" b="1" kern="1200" dirty="0">
                <a:solidFill>
                  <a:srgbClr val="465466">
                    <a:lumMod val="50000"/>
                  </a:srgbClr>
                </a:solidFill>
                <a:latin typeface="Arial" panose="020B0604020202020204" pitchFamily="34" charset="0"/>
                <a:ea typeface="+mn-ea"/>
                <a:cs typeface="Arial" panose="020B0604020202020204" pitchFamily="34" charset="0"/>
              </a:rPr>
              <a:t>Будь во всём.</a:t>
            </a:r>
            <a:endParaRPr lang="x-none" sz="37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14693405"/>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04340"/>
            <a:ext cx="900820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Суть моей жизни, </a:t>
            </a:r>
          </a:p>
          <a:p>
            <a:pPr algn="l" defTabSz="914355" hangingPunct="1">
              <a:lnSpc>
                <a:spcPct val="150000"/>
              </a:lnSpc>
              <a:defRPr/>
            </a:pP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надёжный покров.</a:t>
            </a:r>
            <a:endParaRPr lang="x-none" sz="4800" b="1" kern="1200" spc="-15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Стань для меня всем, </a:t>
            </a:r>
          </a:p>
          <a:p>
            <a:pPr algn="l" defTabSz="914355" hangingPunct="1">
              <a:lnSpc>
                <a:spcPct val="150000"/>
              </a:lnSpc>
              <a:defRPr/>
            </a:pPr>
            <a:r>
              <a:rPr lang="ru-RU" sz="4800" b="1" kern="1200" spc="-150" dirty="0">
                <a:solidFill>
                  <a:srgbClr val="465466">
                    <a:lumMod val="50000"/>
                  </a:srgbClr>
                </a:solidFill>
                <a:latin typeface="Arial" panose="020B0604020202020204" pitchFamily="34" charset="0"/>
                <a:ea typeface="+mn-ea"/>
                <a:cs typeface="Arial" panose="020B0604020202020204" pitchFamily="34" charset="0"/>
              </a:rPr>
              <a:t>Властитель миров!</a:t>
            </a:r>
            <a:endParaRPr lang="x-none" sz="4800" b="1" kern="1200" spc="-15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585788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1051</TotalTime>
  <Words>82</Words>
  <Application>Microsoft Macintosh PowerPoint</Application>
  <PresentationFormat>On-screen Show (16:9)</PresentationFormat>
  <Paragraphs>25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White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87</cp:revision>
  <dcterms:modified xsi:type="dcterms:W3CDTF">2020-10-22T10:48:04Z</dcterms:modified>
</cp:coreProperties>
</file>