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65" r:id="rId2"/>
    <p:sldId id="269" r:id="rId3"/>
    <p:sldId id="276" r:id="rId4"/>
    <p:sldId id="277" r:id="rId5"/>
    <p:sldId id="279" r:id="rId6"/>
    <p:sldId id="281" r:id="rId7"/>
    <p:sldId id="282" r:id="rId8"/>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82"/>
    <p:restoredTop sz="93224" autoAdjust="0"/>
  </p:normalViewPr>
  <p:slideViewPr>
    <p:cSldViewPr snapToGrid="0" snapToObjects="1">
      <p:cViewPr varScale="1">
        <p:scale>
          <a:sx n="162" d="100"/>
          <a:sy n="162" d="100"/>
        </p:scale>
        <p:origin x="-752" y="-104"/>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519579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731322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988919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547172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31692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pn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1941816" y="330917"/>
            <a:ext cx="585274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Благодать Господня</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21"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476539" y="111527"/>
            <a:ext cx="8330528"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914355" hangingPunct="1">
              <a:lnSpc>
                <a:spcPct val="130000"/>
              </a:lnSpc>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Благодать Господня </a:t>
            </a:r>
            <a:r>
              <a:rPr lang="ru-RU" sz="4800" b="1" kern="1200" dirty="0" smtClean="0">
                <a:solidFill>
                  <a:srgbClr val="465466">
                    <a:lumMod val="50000"/>
                  </a:srgbClr>
                </a:solidFill>
                <a:latin typeface="Arial" panose="020B0604020202020204" pitchFamily="34" charset="0"/>
                <a:ea typeface="+mn-ea"/>
                <a:cs typeface="Arial" panose="020B0604020202020204" pitchFamily="34" charset="0"/>
              </a:rPr>
              <a:t/>
            </a:r>
            <a:br>
              <a:rPr lang="ru-RU" sz="4800" b="1" kern="1200" dirty="0" smtClean="0">
                <a:solidFill>
                  <a:srgbClr val="465466">
                    <a:lumMod val="50000"/>
                  </a:srgbClr>
                </a:solidFill>
                <a:latin typeface="Arial" panose="020B0604020202020204" pitchFamily="34" charset="0"/>
                <a:ea typeface="+mn-ea"/>
                <a:cs typeface="Arial" panose="020B0604020202020204" pitchFamily="34" charset="0"/>
              </a:rPr>
            </a:br>
            <a:r>
              <a:rPr lang="ru-RU" sz="4800" b="1" kern="1200" dirty="0" smtClean="0">
                <a:solidFill>
                  <a:srgbClr val="465466">
                    <a:lumMod val="50000"/>
                  </a:srgbClr>
                </a:solidFill>
                <a:latin typeface="Arial" panose="020B0604020202020204" pitchFamily="34" charset="0"/>
                <a:ea typeface="+mn-ea"/>
                <a:cs typeface="Arial" panose="020B0604020202020204" pitchFamily="34" charset="0"/>
              </a:rPr>
              <a:t>И </a:t>
            </a:r>
            <a:r>
              <a:rPr lang="ru-RU" sz="4800" b="1" kern="1200" dirty="0">
                <a:solidFill>
                  <a:srgbClr val="465466">
                    <a:lumMod val="50000"/>
                  </a:srgbClr>
                </a:solidFill>
                <a:latin typeface="Arial" panose="020B0604020202020204" pitchFamily="34" charset="0"/>
                <a:ea typeface="+mn-ea"/>
                <a:cs typeface="Arial" panose="020B0604020202020204" pitchFamily="34" charset="0"/>
              </a:rPr>
              <a:t>любовь Отца,</a:t>
            </a:r>
            <a:endParaRPr lang="x-none" sz="48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30000"/>
              </a:lnSpc>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Привлекают к небу </a:t>
            </a:r>
            <a:r>
              <a:rPr lang="ru-RU" sz="4800" b="1" kern="1200" dirty="0" smtClean="0">
                <a:solidFill>
                  <a:srgbClr val="465466">
                    <a:lumMod val="50000"/>
                  </a:srgbClr>
                </a:solidFill>
                <a:latin typeface="Arial" panose="020B0604020202020204" pitchFamily="34" charset="0"/>
                <a:ea typeface="+mn-ea"/>
                <a:cs typeface="Arial" panose="020B0604020202020204" pitchFamily="34" charset="0"/>
              </a:rPr>
              <a:t>Страждущих </a:t>
            </a:r>
            <a:r>
              <a:rPr lang="ru-RU" sz="4800" b="1" kern="1200" dirty="0">
                <a:solidFill>
                  <a:srgbClr val="465466">
                    <a:lumMod val="50000"/>
                  </a:srgbClr>
                </a:solidFill>
                <a:latin typeface="Arial" panose="020B0604020202020204" pitchFamily="34" charset="0"/>
                <a:ea typeface="+mn-ea"/>
                <a:cs typeface="Arial" panose="020B0604020202020204" pitchFamily="34" charset="0"/>
              </a:rPr>
              <a:t>сердца.</a:t>
            </a:r>
            <a:endParaRPr lang="x-none" sz="4800" b="1" kern="1200" dirty="0">
              <a:solidFill>
                <a:srgbClr val="465466">
                  <a:lumMod val="50000"/>
                </a:srgbClr>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376691" y="111225"/>
            <a:ext cx="9392156" cy="381974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914355" hangingPunct="1">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В мире лишь рыданья, </a:t>
            </a:r>
          </a:p>
          <a:p>
            <a:pPr algn="l" defTabSz="914355" hangingPunct="1">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Скорби океан,</a:t>
            </a:r>
            <a:endParaRPr lang="x-none" sz="48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Тщетные желанья, </a:t>
            </a:r>
            <a:endParaRPr lang="ru-RU" sz="4800" b="1" kern="1200" dirty="0" smtClean="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defRPr/>
            </a:pPr>
            <a:r>
              <a:rPr lang="ru-RU" sz="4800" b="1" kern="1200" dirty="0" smtClean="0">
                <a:solidFill>
                  <a:srgbClr val="465466">
                    <a:lumMod val="50000"/>
                  </a:srgbClr>
                </a:solidFill>
                <a:latin typeface="Arial" panose="020B0604020202020204" pitchFamily="34" charset="0"/>
                <a:ea typeface="+mn-ea"/>
                <a:cs typeface="Arial" panose="020B0604020202020204" pitchFamily="34" charset="0"/>
              </a:rPr>
              <a:t>Г</a:t>
            </a:r>
            <a:r>
              <a:rPr lang="ru-RU" sz="4800" b="1" kern="1200" dirty="0" smtClean="0">
                <a:solidFill>
                  <a:srgbClr val="465466">
                    <a:lumMod val="50000"/>
                  </a:srgbClr>
                </a:solidFill>
                <a:latin typeface="Arial" panose="020B0604020202020204" pitchFamily="34" charset="0"/>
                <a:ea typeface="+mn-ea"/>
                <a:cs typeface="Arial" panose="020B0604020202020204" pitchFamily="34" charset="0"/>
              </a:rPr>
              <a:t>оречь и </a:t>
            </a:r>
            <a:r>
              <a:rPr lang="ru-RU" sz="4800" b="1" kern="1200" dirty="0">
                <a:solidFill>
                  <a:srgbClr val="465466">
                    <a:lumMod val="50000"/>
                  </a:srgbClr>
                </a:solidFill>
                <a:latin typeface="Arial" panose="020B0604020202020204" pitchFamily="34" charset="0"/>
                <a:ea typeface="+mn-ea"/>
                <a:cs typeface="Arial" panose="020B0604020202020204" pitchFamily="34" charset="0"/>
              </a:rPr>
              <a:t>обман.</a:t>
            </a:r>
            <a:endParaRPr lang="x-none" sz="48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Тщетные желанья, </a:t>
            </a:r>
            <a:r>
              <a:rPr lang="ru-RU" sz="4800" b="1" kern="1200" dirty="0" smtClean="0">
                <a:solidFill>
                  <a:srgbClr val="465466">
                    <a:lumMod val="50000"/>
                  </a:srgbClr>
                </a:solidFill>
                <a:latin typeface="Arial" panose="020B0604020202020204" pitchFamily="34" charset="0"/>
                <a:ea typeface="+mn-ea"/>
                <a:cs typeface="Arial" panose="020B0604020202020204" pitchFamily="34" charset="0"/>
              </a:rPr>
              <a:t/>
            </a:r>
            <a:br>
              <a:rPr lang="ru-RU" sz="4800" b="1" kern="1200" dirty="0" smtClean="0">
                <a:solidFill>
                  <a:srgbClr val="465466">
                    <a:lumMod val="50000"/>
                  </a:srgbClr>
                </a:solidFill>
                <a:latin typeface="Arial" panose="020B0604020202020204" pitchFamily="34" charset="0"/>
                <a:ea typeface="+mn-ea"/>
                <a:cs typeface="Arial" panose="020B0604020202020204" pitchFamily="34" charset="0"/>
              </a:rPr>
            </a:br>
            <a:r>
              <a:rPr lang="ru-RU" sz="4800" b="1" kern="1200" dirty="0" smtClean="0">
                <a:solidFill>
                  <a:srgbClr val="465466">
                    <a:lumMod val="50000"/>
                  </a:srgbClr>
                </a:solidFill>
                <a:latin typeface="Arial" panose="020B0604020202020204" pitchFamily="34" charset="0"/>
                <a:ea typeface="+mn-ea"/>
                <a:cs typeface="Arial" panose="020B0604020202020204" pitchFamily="34" charset="0"/>
              </a:rPr>
              <a:t>Горечь </a:t>
            </a:r>
            <a:r>
              <a:rPr lang="ru-RU" sz="4800" b="1" kern="1200" dirty="0">
                <a:solidFill>
                  <a:srgbClr val="465466">
                    <a:lumMod val="50000"/>
                  </a:srgbClr>
                </a:solidFill>
                <a:latin typeface="Arial" panose="020B0604020202020204" pitchFamily="34" charset="0"/>
                <a:ea typeface="+mn-ea"/>
                <a:cs typeface="Arial" panose="020B0604020202020204" pitchFamily="34" charset="0"/>
              </a:rPr>
              <a:t>и обман.</a:t>
            </a:r>
            <a:endParaRPr lang="x-none" sz="4800" b="1" kern="1200" dirty="0">
              <a:solidFill>
                <a:srgbClr val="465466">
                  <a:lumMod val="50000"/>
                </a:srgbClr>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547517994"/>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195163" y="-166255"/>
            <a:ext cx="876541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914355" hangingPunct="1">
              <a:lnSpc>
                <a:spcPct val="150000"/>
              </a:lnSpc>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О Источник дивный </a:t>
            </a:r>
          </a:p>
          <a:p>
            <a:pPr algn="l" defTabSz="914355" hangingPunct="1">
              <a:lnSpc>
                <a:spcPct val="150000"/>
              </a:lnSpc>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Р</a:t>
            </a:r>
            <a:r>
              <a:rPr lang="ru-RU" sz="4800" b="1" kern="1200" dirty="0" smtClean="0">
                <a:solidFill>
                  <a:srgbClr val="465466">
                    <a:lumMod val="50000"/>
                  </a:srgbClr>
                </a:solidFill>
                <a:latin typeface="Arial" panose="020B0604020202020204" pitchFamily="34" charset="0"/>
                <a:ea typeface="+mn-ea"/>
                <a:cs typeface="Arial" panose="020B0604020202020204" pitchFamily="34" charset="0"/>
              </a:rPr>
              <a:t>адости </a:t>
            </a:r>
            <a:r>
              <a:rPr lang="ru-RU" sz="4800" b="1" kern="1200" dirty="0">
                <a:solidFill>
                  <a:srgbClr val="465466">
                    <a:lumMod val="50000"/>
                  </a:srgbClr>
                </a:solidFill>
                <a:latin typeface="Arial" panose="020B0604020202020204" pitchFamily="34" charset="0"/>
                <a:ea typeface="+mn-ea"/>
                <a:cs typeface="Arial" panose="020B0604020202020204" pitchFamily="34" charset="0"/>
              </a:rPr>
              <a:t>святой,</a:t>
            </a:r>
            <a:endParaRPr lang="x-none" sz="48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50000"/>
              </a:lnSpc>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Озари, наполни </a:t>
            </a:r>
            <a:r>
              <a:rPr lang="ru-RU" sz="4800" b="1" kern="1200" dirty="0" smtClean="0">
                <a:solidFill>
                  <a:srgbClr val="465466">
                    <a:lumMod val="50000"/>
                  </a:srgbClr>
                </a:solidFill>
                <a:latin typeface="Arial" panose="020B0604020202020204" pitchFamily="34" charset="0"/>
                <a:ea typeface="+mn-ea"/>
                <a:cs typeface="Arial" panose="020B0604020202020204" pitchFamily="34" charset="0"/>
              </a:rPr>
              <a:t/>
            </a:r>
            <a:br>
              <a:rPr lang="ru-RU" sz="4800" b="1" kern="1200" dirty="0" smtClean="0">
                <a:solidFill>
                  <a:srgbClr val="465466">
                    <a:lumMod val="50000"/>
                  </a:srgbClr>
                </a:solidFill>
                <a:latin typeface="Arial" panose="020B0604020202020204" pitchFamily="34" charset="0"/>
                <a:ea typeface="+mn-ea"/>
                <a:cs typeface="Arial" panose="020B0604020202020204" pitchFamily="34" charset="0"/>
              </a:rPr>
            </a:br>
            <a:r>
              <a:rPr lang="ru-RU" sz="4800" b="1" kern="1200" dirty="0" smtClean="0">
                <a:solidFill>
                  <a:srgbClr val="465466">
                    <a:lumMod val="50000"/>
                  </a:srgbClr>
                </a:solidFill>
                <a:latin typeface="Arial" panose="020B0604020202020204" pitchFamily="34" charset="0"/>
                <a:ea typeface="+mn-ea"/>
                <a:cs typeface="Arial" panose="020B0604020202020204" pitchFamily="34" charset="0"/>
              </a:rPr>
              <a:t>Дух </a:t>
            </a:r>
            <a:r>
              <a:rPr lang="ru-RU" sz="4800" b="1" kern="1200" dirty="0">
                <a:solidFill>
                  <a:srgbClr val="465466">
                    <a:lumMod val="50000"/>
                  </a:srgbClr>
                </a:solidFill>
                <a:latin typeface="Arial" panose="020B0604020202020204" pitchFamily="34" charset="0"/>
                <a:ea typeface="+mn-ea"/>
                <a:cs typeface="Arial" panose="020B0604020202020204" pitchFamily="34" charset="0"/>
              </a:rPr>
              <a:t>и </a:t>
            </a:r>
            <a:r>
              <a:rPr lang="ru-RU" sz="4800" b="1" kern="1200" dirty="0" smtClean="0">
                <a:solidFill>
                  <a:srgbClr val="465466">
                    <a:lumMod val="50000"/>
                  </a:srgbClr>
                </a:solidFill>
                <a:latin typeface="Arial" panose="020B0604020202020204" pitchFamily="34" charset="0"/>
                <a:ea typeface="+mn-ea"/>
                <a:cs typeface="Arial" panose="020B0604020202020204" pitchFamily="34" charset="0"/>
              </a:rPr>
              <a:t>разум </a:t>
            </a:r>
            <a:r>
              <a:rPr lang="ru-RU" sz="4800" b="1" kern="1200" dirty="0">
                <a:solidFill>
                  <a:srgbClr val="465466">
                    <a:lumMod val="50000"/>
                  </a:srgbClr>
                </a:solidFill>
                <a:latin typeface="Arial" panose="020B0604020202020204" pitchFamily="34" charset="0"/>
                <a:ea typeface="+mn-ea"/>
                <a:cs typeface="Arial" panose="020B0604020202020204" pitchFamily="34" charset="0"/>
              </a:rPr>
              <a:t>мой.</a:t>
            </a:r>
            <a:endParaRPr lang="x-none" sz="4800" b="1" kern="1200" dirty="0">
              <a:solidFill>
                <a:srgbClr val="465466">
                  <a:lumMod val="50000"/>
                </a:srgbClr>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686795566"/>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126119" y="163515"/>
            <a:ext cx="9216763"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914355" hangingPunct="1">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Освятить к служенью </a:t>
            </a:r>
            <a:endParaRPr lang="ru-RU" sz="4800" b="1" kern="1200" dirty="0" smtClean="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М</a:t>
            </a:r>
            <a:r>
              <a:rPr lang="ru-RU" sz="4800" b="1" kern="1200" dirty="0" smtClean="0">
                <a:solidFill>
                  <a:srgbClr val="465466">
                    <a:lumMod val="50000"/>
                  </a:srgbClr>
                </a:solidFill>
                <a:latin typeface="Arial" panose="020B0604020202020204" pitchFamily="34" charset="0"/>
                <a:ea typeface="+mn-ea"/>
                <a:cs typeface="Arial" panose="020B0604020202020204" pitchFamily="34" charset="0"/>
              </a:rPr>
              <a:t>ожешь </a:t>
            </a:r>
            <a:r>
              <a:rPr lang="ru-RU" sz="4800" b="1" kern="1200" dirty="0">
                <a:solidFill>
                  <a:srgbClr val="465466">
                    <a:lumMod val="50000"/>
                  </a:srgbClr>
                </a:solidFill>
                <a:latin typeface="Arial" panose="020B0604020202020204" pitchFamily="34" charset="0"/>
                <a:ea typeface="+mn-ea"/>
                <a:cs typeface="Arial" panose="020B0604020202020204" pitchFamily="34" charset="0"/>
              </a:rPr>
              <a:t>только Ты</a:t>
            </a:r>
            <a:endParaRPr lang="x-none" sz="48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Все мои стремленья, </a:t>
            </a:r>
            <a:endParaRPr lang="ru-RU" sz="4800" b="1" kern="1200" dirty="0" smtClean="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В</a:t>
            </a:r>
            <a:r>
              <a:rPr lang="ru-RU" sz="4800" b="1" kern="1200" dirty="0" smtClean="0">
                <a:solidFill>
                  <a:srgbClr val="465466">
                    <a:lumMod val="50000"/>
                  </a:srgbClr>
                </a:solidFill>
                <a:latin typeface="Arial" panose="020B0604020202020204" pitchFamily="34" charset="0"/>
                <a:ea typeface="+mn-ea"/>
                <a:cs typeface="Arial" panose="020B0604020202020204" pitchFamily="34" charset="0"/>
              </a:rPr>
              <a:t>се </a:t>
            </a:r>
            <a:r>
              <a:rPr lang="ru-RU" sz="4800" b="1" kern="1200" dirty="0">
                <a:solidFill>
                  <a:srgbClr val="465466">
                    <a:lumMod val="50000"/>
                  </a:srgbClr>
                </a:solidFill>
                <a:latin typeface="Arial" panose="020B0604020202020204" pitchFamily="34" charset="0"/>
                <a:ea typeface="+mn-ea"/>
                <a:cs typeface="Arial" panose="020B0604020202020204" pitchFamily="34" charset="0"/>
              </a:rPr>
              <a:t>мои мечты.</a:t>
            </a:r>
            <a:endParaRPr lang="x-none" sz="48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Все мои стремленья, </a:t>
            </a:r>
            <a:endParaRPr lang="ru-RU" sz="4800" b="1" kern="1200" dirty="0" smtClean="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В</a:t>
            </a:r>
            <a:r>
              <a:rPr lang="ru-RU" sz="4800" b="1" kern="1200" dirty="0" smtClean="0">
                <a:solidFill>
                  <a:srgbClr val="465466">
                    <a:lumMod val="50000"/>
                  </a:srgbClr>
                </a:solidFill>
                <a:latin typeface="Arial" panose="020B0604020202020204" pitchFamily="34" charset="0"/>
                <a:ea typeface="+mn-ea"/>
                <a:cs typeface="Arial" panose="020B0604020202020204" pitchFamily="34" charset="0"/>
              </a:rPr>
              <a:t>се </a:t>
            </a:r>
            <a:r>
              <a:rPr lang="ru-RU" sz="4800" b="1" kern="1200" dirty="0">
                <a:solidFill>
                  <a:srgbClr val="465466">
                    <a:lumMod val="50000"/>
                  </a:srgbClr>
                </a:solidFill>
                <a:latin typeface="Arial" panose="020B0604020202020204" pitchFamily="34" charset="0"/>
                <a:ea typeface="+mn-ea"/>
                <a:cs typeface="Arial" panose="020B0604020202020204" pitchFamily="34" charset="0"/>
              </a:rPr>
              <a:t>мои мечты.</a:t>
            </a:r>
            <a:endParaRPr lang="x-none" sz="4800" b="1" kern="1200" dirty="0">
              <a:solidFill>
                <a:srgbClr val="465466">
                  <a:lumMod val="50000"/>
                </a:srgbClr>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476559761"/>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04116" y="-95104"/>
            <a:ext cx="8644320"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914355" hangingPunct="1">
              <a:lnSpc>
                <a:spcPct val="150000"/>
              </a:lnSpc>
              <a:defRPr/>
            </a:pPr>
            <a:r>
              <a:rPr lang="ru-RU" sz="4800" b="1" kern="1200" spc="-150" dirty="0">
                <a:solidFill>
                  <a:srgbClr val="465466">
                    <a:lumMod val="50000"/>
                  </a:srgbClr>
                </a:solidFill>
                <a:latin typeface="Arial" panose="020B0604020202020204" pitchFamily="34" charset="0"/>
                <a:ea typeface="+mn-ea"/>
                <a:cs typeface="Arial" panose="020B0604020202020204" pitchFamily="34" charset="0"/>
              </a:rPr>
              <a:t>О Любовь святая, </a:t>
            </a:r>
            <a:endParaRPr lang="ru-RU" sz="4800" b="1" kern="1200" spc="-150" dirty="0" smtClean="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50000"/>
              </a:lnSpc>
              <a:defRPr/>
            </a:pPr>
            <a:r>
              <a:rPr lang="ru-RU" sz="4800" b="1" kern="1200" spc="-150" dirty="0">
                <a:solidFill>
                  <a:srgbClr val="465466">
                    <a:lumMod val="50000"/>
                  </a:srgbClr>
                </a:solidFill>
                <a:latin typeface="Arial" panose="020B0604020202020204" pitchFamily="34" charset="0"/>
                <a:ea typeface="+mn-ea"/>
                <a:cs typeface="Arial" panose="020B0604020202020204" pitchFamily="34" charset="0"/>
              </a:rPr>
              <a:t>С</a:t>
            </a:r>
            <a:r>
              <a:rPr lang="ru-RU" sz="4800" b="1" kern="1200" spc="-150" dirty="0" smtClean="0">
                <a:solidFill>
                  <a:srgbClr val="465466">
                    <a:lumMod val="50000"/>
                  </a:srgbClr>
                </a:solidFill>
                <a:latin typeface="Arial" panose="020B0604020202020204" pitchFamily="34" charset="0"/>
                <a:ea typeface="+mn-ea"/>
                <a:cs typeface="Arial" panose="020B0604020202020204" pitchFamily="34" charset="0"/>
              </a:rPr>
              <a:t>олнцем </a:t>
            </a:r>
            <a:r>
              <a:rPr lang="ru-RU" sz="4800" b="1" kern="1200" spc="-150" dirty="0">
                <a:solidFill>
                  <a:srgbClr val="465466">
                    <a:lumMod val="50000"/>
                  </a:srgbClr>
                </a:solidFill>
                <a:latin typeface="Arial" panose="020B0604020202020204" pitchFamily="34" charset="0"/>
                <a:ea typeface="+mn-ea"/>
                <a:cs typeface="Arial" panose="020B0604020202020204" pitchFamily="34" charset="0"/>
              </a:rPr>
              <a:t>будь моим,</a:t>
            </a:r>
            <a:endParaRPr lang="x-none" sz="4800" b="1" kern="1200" spc="-15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50000"/>
              </a:lnSpc>
              <a:defRPr/>
            </a:pPr>
            <a:r>
              <a:rPr lang="ru-RU" sz="4800" b="1" kern="1200" spc="-150" dirty="0">
                <a:solidFill>
                  <a:srgbClr val="465466">
                    <a:lumMod val="50000"/>
                  </a:srgbClr>
                </a:solidFill>
                <a:latin typeface="Arial" panose="020B0604020202020204" pitchFamily="34" charset="0"/>
                <a:ea typeface="+mn-ea"/>
                <a:cs typeface="Arial" panose="020B0604020202020204" pitchFamily="34" charset="0"/>
              </a:rPr>
              <a:t>Чтоб, тебя вбирая, </a:t>
            </a:r>
            <a:r>
              <a:rPr lang="ru-RU" sz="4800" b="1" kern="1200" spc="-150" dirty="0" smtClean="0">
                <a:solidFill>
                  <a:srgbClr val="465466">
                    <a:lumMod val="50000"/>
                  </a:srgbClr>
                </a:solidFill>
                <a:latin typeface="Arial" panose="020B0604020202020204" pitchFamily="34" charset="0"/>
                <a:ea typeface="+mn-ea"/>
                <a:cs typeface="Arial" panose="020B0604020202020204" pitchFamily="34" charset="0"/>
              </a:rPr>
              <a:t/>
            </a:r>
            <a:br>
              <a:rPr lang="ru-RU" sz="4800" b="1" kern="1200" spc="-150" dirty="0" smtClean="0">
                <a:solidFill>
                  <a:srgbClr val="465466">
                    <a:lumMod val="50000"/>
                  </a:srgbClr>
                </a:solidFill>
                <a:latin typeface="Arial" panose="020B0604020202020204" pitchFamily="34" charset="0"/>
                <a:ea typeface="+mn-ea"/>
                <a:cs typeface="Arial" panose="020B0604020202020204" pitchFamily="34" charset="0"/>
              </a:rPr>
            </a:br>
            <a:r>
              <a:rPr lang="ru-RU" sz="4800" b="1" kern="1200" spc="-150" dirty="0" smtClean="0">
                <a:solidFill>
                  <a:srgbClr val="465466">
                    <a:lumMod val="50000"/>
                  </a:srgbClr>
                </a:solidFill>
                <a:latin typeface="Arial" panose="020B0604020202020204" pitchFamily="34" charset="0"/>
                <a:ea typeface="+mn-ea"/>
                <a:cs typeface="Arial" panose="020B0604020202020204" pitchFamily="34" charset="0"/>
              </a:rPr>
              <a:t>Стал </a:t>
            </a:r>
            <a:r>
              <a:rPr lang="ru-RU" sz="4800" b="1" kern="1200" spc="-150" dirty="0">
                <a:solidFill>
                  <a:srgbClr val="465466">
                    <a:lumMod val="50000"/>
                  </a:srgbClr>
                </a:solidFill>
                <a:latin typeface="Arial" panose="020B0604020202020204" pitchFamily="34" charset="0"/>
                <a:ea typeface="+mn-ea"/>
                <a:cs typeface="Arial" panose="020B0604020202020204" pitchFamily="34" charset="0"/>
              </a:rPr>
              <a:t>совсем другим,</a:t>
            </a:r>
            <a:endParaRPr lang="x-none" sz="4800" b="1" kern="1200" spc="-150" dirty="0">
              <a:solidFill>
                <a:srgbClr val="465466">
                  <a:lumMod val="50000"/>
                </a:srgbClr>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814693405"/>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92375" y="163515"/>
            <a:ext cx="9008200"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914355" hangingPunct="1">
              <a:lnSpc>
                <a:spcPct val="120000"/>
              </a:lnSpc>
              <a:defRPr/>
            </a:pPr>
            <a:r>
              <a:rPr lang="ru-RU" sz="4100" b="1" kern="1200" dirty="0">
                <a:solidFill>
                  <a:srgbClr val="465466">
                    <a:lumMod val="50000"/>
                  </a:srgbClr>
                </a:solidFill>
                <a:latin typeface="Arial" panose="020B0604020202020204" pitchFamily="34" charset="0"/>
                <a:ea typeface="+mn-ea"/>
                <a:cs typeface="Arial" panose="020B0604020202020204" pitchFamily="34" charset="0"/>
              </a:rPr>
              <a:t>Чтобы научился </a:t>
            </a:r>
            <a:endParaRPr lang="ru-RU" sz="4100" b="1" kern="1200" dirty="0" smtClean="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20000"/>
              </a:lnSpc>
              <a:defRPr/>
            </a:pPr>
            <a:r>
              <a:rPr lang="ru-RU" sz="4100" b="1" kern="1200" dirty="0">
                <a:solidFill>
                  <a:srgbClr val="465466">
                    <a:lumMod val="50000"/>
                  </a:srgbClr>
                </a:solidFill>
                <a:latin typeface="Arial" panose="020B0604020202020204" pitchFamily="34" charset="0"/>
                <a:ea typeface="+mn-ea"/>
                <a:cs typeface="Arial" panose="020B0604020202020204" pitchFamily="34" charset="0"/>
              </a:rPr>
              <a:t>Я</a:t>
            </a:r>
            <a:r>
              <a:rPr lang="ru-RU" sz="4100" b="1" kern="1200" dirty="0" smtClean="0">
                <a:solidFill>
                  <a:srgbClr val="465466">
                    <a:lumMod val="50000"/>
                  </a:srgbClr>
                </a:solidFill>
                <a:latin typeface="Arial" panose="020B0604020202020204" pitchFamily="34" charset="0"/>
                <a:ea typeface="+mn-ea"/>
                <a:cs typeface="Arial" panose="020B0604020202020204" pitchFamily="34" charset="0"/>
              </a:rPr>
              <a:t> </a:t>
            </a:r>
            <a:r>
              <a:rPr lang="ru-RU" sz="4100" b="1" kern="1200" dirty="0">
                <a:solidFill>
                  <a:srgbClr val="465466">
                    <a:lumMod val="50000"/>
                  </a:srgbClr>
                </a:solidFill>
                <a:latin typeface="Arial" panose="020B0604020202020204" pitchFamily="34" charset="0"/>
                <a:ea typeface="+mn-ea"/>
                <a:cs typeface="Arial" panose="020B0604020202020204" pitchFamily="34" charset="0"/>
              </a:rPr>
              <a:t>Тебя любить,</a:t>
            </a:r>
            <a:endParaRPr lang="x-none" sz="41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20000"/>
              </a:lnSpc>
              <a:defRPr/>
            </a:pPr>
            <a:r>
              <a:rPr lang="ru-RU" sz="4100" b="1" kern="1200" dirty="0">
                <a:solidFill>
                  <a:srgbClr val="465466">
                    <a:lumMod val="50000"/>
                  </a:srgbClr>
                </a:solidFill>
                <a:latin typeface="Arial" panose="020B0604020202020204" pitchFamily="34" charset="0"/>
                <a:ea typeface="+mn-ea"/>
                <a:cs typeface="Arial" panose="020B0604020202020204" pitchFamily="34" charset="0"/>
              </a:rPr>
              <a:t>Бескорыстным сердцем </a:t>
            </a:r>
            <a:endParaRPr lang="ru-RU" sz="4100" b="1" kern="1200" dirty="0" smtClean="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20000"/>
              </a:lnSpc>
              <a:defRPr/>
            </a:pPr>
            <a:r>
              <a:rPr lang="ru-RU" sz="4100" b="1" kern="1200" dirty="0">
                <a:solidFill>
                  <a:srgbClr val="465466">
                    <a:lumMod val="50000"/>
                  </a:srgbClr>
                </a:solidFill>
                <a:latin typeface="Arial" panose="020B0604020202020204" pitchFamily="34" charset="0"/>
                <a:ea typeface="+mn-ea"/>
                <a:cs typeface="Arial" panose="020B0604020202020204" pitchFamily="34" charset="0"/>
              </a:rPr>
              <a:t>Б</a:t>
            </a:r>
            <a:r>
              <a:rPr lang="ru-RU" sz="4100" b="1" kern="1200" dirty="0" smtClean="0">
                <a:solidFill>
                  <a:srgbClr val="465466">
                    <a:lumMod val="50000"/>
                  </a:srgbClr>
                </a:solidFill>
                <a:latin typeface="Arial" panose="020B0604020202020204" pitchFamily="34" charset="0"/>
                <a:ea typeface="+mn-ea"/>
                <a:cs typeface="Arial" panose="020B0604020202020204" pitchFamily="34" charset="0"/>
              </a:rPr>
              <a:t>лижнему </a:t>
            </a:r>
            <a:r>
              <a:rPr lang="ru-RU" sz="4100" b="1" kern="1200" dirty="0">
                <a:solidFill>
                  <a:srgbClr val="465466">
                    <a:lumMod val="50000"/>
                  </a:srgbClr>
                </a:solidFill>
                <a:latin typeface="Arial" panose="020B0604020202020204" pitchFamily="34" charset="0"/>
                <a:ea typeface="+mn-ea"/>
                <a:cs typeface="Arial" panose="020B0604020202020204" pitchFamily="34" charset="0"/>
              </a:rPr>
              <a:t>служить.</a:t>
            </a:r>
            <a:endParaRPr lang="x-none" sz="41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20000"/>
              </a:lnSpc>
              <a:defRPr/>
            </a:pPr>
            <a:r>
              <a:rPr lang="ru-RU" sz="4100" b="1" kern="1200" dirty="0">
                <a:solidFill>
                  <a:srgbClr val="465466">
                    <a:lumMod val="50000"/>
                  </a:srgbClr>
                </a:solidFill>
                <a:latin typeface="Arial" panose="020B0604020202020204" pitchFamily="34" charset="0"/>
                <a:ea typeface="+mn-ea"/>
                <a:cs typeface="Arial" panose="020B0604020202020204" pitchFamily="34" charset="0"/>
              </a:rPr>
              <a:t>Бескорыстным сердцем </a:t>
            </a:r>
            <a:r>
              <a:rPr lang="ru-RU" sz="4100" b="1" kern="1200" dirty="0" smtClean="0">
                <a:solidFill>
                  <a:srgbClr val="465466">
                    <a:lumMod val="50000"/>
                  </a:srgbClr>
                </a:solidFill>
                <a:latin typeface="Arial" panose="020B0604020202020204" pitchFamily="34" charset="0"/>
                <a:ea typeface="+mn-ea"/>
                <a:cs typeface="Arial" panose="020B0604020202020204" pitchFamily="34" charset="0"/>
              </a:rPr>
              <a:t/>
            </a:r>
            <a:br>
              <a:rPr lang="ru-RU" sz="4100" b="1" kern="1200" dirty="0" smtClean="0">
                <a:solidFill>
                  <a:srgbClr val="465466">
                    <a:lumMod val="50000"/>
                  </a:srgbClr>
                </a:solidFill>
                <a:latin typeface="Arial" panose="020B0604020202020204" pitchFamily="34" charset="0"/>
                <a:ea typeface="+mn-ea"/>
                <a:cs typeface="Arial" panose="020B0604020202020204" pitchFamily="34" charset="0"/>
              </a:rPr>
            </a:br>
            <a:r>
              <a:rPr lang="ru-RU" sz="4100" b="1" kern="1200" dirty="0" smtClean="0">
                <a:solidFill>
                  <a:srgbClr val="465466">
                    <a:lumMod val="50000"/>
                  </a:srgbClr>
                </a:solidFill>
                <a:latin typeface="Arial" panose="020B0604020202020204" pitchFamily="34" charset="0"/>
                <a:ea typeface="+mn-ea"/>
                <a:cs typeface="Arial" panose="020B0604020202020204" pitchFamily="34" charset="0"/>
              </a:rPr>
              <a:t>Ближнему </a:t>
            </a:r>
            <a:r>
              <a:rPr lang="ru-RU" sz="4100" b="1" kern="1200" dirty="0">
                <a:solidFill>
                  <a:srgbClr val="465466">
                    <a:lumMod val="50000"/>
                  </a:srgbClr>
                </a:solidFill>
                <a:latin typeface="Arial" panose="020B0604020202020204" pitchFamily="34" charset="0"/>
                <a:ea typeface="+mn-ea"/>
                <a:cs typeface="Arial" panose="020B0604020202020204" pitchFamily="34" charset="0"/>
              </a:rPr>
              <a:t>служить.</a:t>
            </a:r>
            <a:endParaRPr lang="x-none" sz="4100" b="1" kern="1200" dirty="0">
              <a:solidFill>
                <a:srgbClr val="465466">
                  <a:lumMod val="50000"/>
                </a:srgbClr>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75857887"/>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1059</TotalTime>
  <Words>79</Words>
  <Application>Microsoft Macintosh PowerPoint</Application>
  <PresentationFormat>On-screen Show (16:9)</PresentationFormat>
  <Paragraphs>25</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88</cp:revision>
  <dcterms:modified xsi:type="dcterms:W3CDTF">2020-10-22T11:10:33Z</dcterms:modified>
</cp:coreProperties>
</file>