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65" r:id="rId2"/>
    <p:sldId id="269" r:id="rId3"/>
    <p:sldId id="267" r:id="rId4"/>
    <p:sldId id="270" r:id="rId5"/>
    <p:sldId id="289" r:id="rId6"/>
    <p:sldId id="277" r:id="rId7"/>
    <p:sldId id="290" r:id="rId8"/>
    <p:sldId id="281" r:id="rId9"/>
    <p:sldId id="291" r:id="rId10"/>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93224" autoAdjust="0"/>
  </p:normalViewPr>
  <p:slideViewPr>
    <p:cSldViewPr snapToGrid="0" snapToObjects="1">
      <p:cViewPr varScale="1">
        <p:scale>
          <a:sx n="162" d="100"/>
          <a:sy n="162" d="100"/>
        </p:scale>
        <p:origin x="-752" y="-10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00555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73132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656590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810012" y="330917"/>
            <a:ext cx="5984546"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6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Чистым быть</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70993" y="553755"/>
            <a:ext cx="752338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lang="ru-RU" b="1" kern="0" dirty="0">
                <a:solidFill>
                  <a:srgbClr val="000000"/>
                </a:solidFill>
                <a:latin typeface="Arial"/>
                <a:cs typeface="Arial"/>
                <a:sym typeface="Helvetica Neue"/>
              </a:rPr>
              <a:t>Желаю иметь я </a:t>
            </a: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lang="ru-RU" b="1" dirty="0">
                <a:latin typeface="Arial"/>
                <a:cs typeface="Arial"/>
              </a:rPr>
              <a:t>Ч</a:t>
            </a:r>
            <a:r>
              <a:rPr lang="ru-RU" b="1" kern="0" dirty="0" smtClean="0">
                <a:solidFill>
                  <a:srgbClr val="000000"/>
                </a:solidFill>
                <a:latin typeface="Arial"/>
                <a:cs typeface="Arial"/>
                <a:sym typeface="Helvetica Neue"/>
              </a:rPr>
              <a:t>истое </a:t>
            </a:r>
            <a:r>
              <a:rPr lang="ru-RU" b="1" kern="0" dirty="0">
                <a:solidFill>
                  <a:srgbClr val="000000"/>
                </a:solidFill>
                <a:latin typeface="Arial"/>
                <a:cs typeface="Arial"/>
                <a:sym typeface="Helvetica Neue"/>
              </a:rPr>
              <a:t>сердце,</a:t>
            </a: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kumimoji="0" lang="ru-RU" b="1" i="0" u="none" strike="noStrike" kern="0" cap="none" spc="0" normalizeH="0" baseline="0" noProof="0" dirty="0">
                <a:ln>
                  <a:noFill/>
                </a:ln>
                <a:solidFill>
                  <a:srgbClr val="000000"/>
                </a:solidFill>
                <a:effectLst/>
                <a:uLnTx/>
                <a:uFillTx/>
                <a:latin typeface="Arial"/>
                <a:cs typeface="Arial"/>
                <a:sym typeface="Helvetica Neue"/>
              </a:rPr>
              <a:t>Желаю </a:t>
            </a:r>
            <a:r>
              <a:rPr kumimoji="0" lang="ru-RU" b="1" i="0" u="none" strike="noStrike" kern="0" cap="none" spc="0" normalizeH="0" baseline="0" noProof="0" dirty="0" smtClean="0">
                <a:ln>
                  <a:noFill/>
                </a:ln>
                <a:solidFill>
                  <a:srgbClr val="000000"/>
                </a:solidFill>
                <a:effectLst/>
                <a:uLnTx/>
                <a:uFillTx/>
                <a:latin typeface="Arial"/>
                <a:cs typeface="Arial"/>
                <a:sym typeface="Helvetica Neue"/>
              </a:rPr>
              <a:t>пороки</a:t>
            </a: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lang="ru-RU" b="1" dirty="0">
                <a:latin typeface="Arial"/>
                <a:cs typeface="Arial"/>
              </a:rPr>
              <a:t>И</a:t>
            </a:r>
            <a:r>
              <a:rPr kumimoji="0" lang="ru-RU" b="1" i="0" u="none" strike="noStrike" kern="0" cap="none" spc="0" normalizeH="0" baseline="0" noProof="0" dirty="0" smtClean="0">
                <a:ln>
                  <a:noFill/>
                </a:ln>
                <a:solidFill>
                  <a:srgbClr val="000000"/>
                </a:solidFill>
                <a:effectLst/>
                <a:uLnTx/>
                <a:uFillTx/>
                <a:latin typeface="Arial"/>
                <a:cs typeface="Arial"/>
                <a:sym typeface="Helvetica Neue"/>
              </a:rPr>
              <a:t> грех </a:t>
            </a:r>
            <a:r>
              <a:rPr kumimoji="0" lang="ru-RU" b="1" i="0" u="none" strike="noStrike" kern="0" cap="none" spc="0" normalizeH="0" baseline="0" noProof="0" dirty="0">
                <a:ln>
                  <a:noFill/>
                </a:ln>
                <a:solidFill>
                  <a:srgbClr val="000000"/>
                </a:solidFill>
                <a:effectLst/>
                <a:uLnTx/>
                <a:uFillTx/>
                <a:latin typeface="Arial"/>
                <a:cs typeface="Arial"/>
                <a:sym typeface="Helvetica Neue"/>
              </a:rPr>
              <a:t>победить.</a:t>
            </a: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851364" y="319801"/>
            <a:ext cx="780296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800" dirty="0">
                <a:solidFill>
                  <a:schemeClr val="bg2">
                    <a:lumMod val="50000"/>
                  </a:schemeClr>
                </a:solidFill>
                <a:latin typeface="Arial"/>
                <a:ea typeface="+mn-ea"/>
                <a:cs typeface="Arial"/>
              </a:rPr>
              <a:t> Припев:</a:t>
            </a:r>
          </a:p>
          <a:p>
            <a:pPr algn="l" defTabSz="685800">
              <a:lnSpc>
                <a:spcPct val="80000"/>
              </a:lnSpc>
              <a:spcBef>
                <a:spcPts val="1350"/>
              </a:spcBef>
              <a:buClr>
                <a:srgbClr val="595959"/>
              </a:buClr>
            </a:pPr>
            <a:r>
              <a:rPr lang="ru-RU" sz="2400" b="1" dirty="0">
                <a:solidFill>
                  <a:schemeClr val="tx1"/>
                </a:solidFill>
                <a:latin typeface="Arial"/>
                <a:ea typeface="+mn-ea"/>
                <a:cs typeface="Arial"/>
              </a:rPr>
              <a:t> </a:t>
            </a:r>
          </a:p>
          <a:p>
            <a:pPr marL="0" marR="0" lvl="0" indent="0" algn="l" defTabSz="914355" rtl="0" eaLnBrk="1" fontAlgn="auto" latinLnBrk="0" hangingPunct="1">
              <a:lnSpc>
                <a:spcPts val="6400"/>
              </a:lnSpc>
              <a:spcBef>
                <a:spcPts val="0"/>
              </a:spcBef>
              <a:spcAft>
                <a:spcPts val="0"/>
              </a:spcAft>
              <a:buClrTx/>
              <a:buSzTx/>
              <a:buFontTx/>
              <a:buNone/>
              <a:tabLst/>
              <a:defRPr/>
            </a:pPr>
            <a:r>
              <a:rPr kumimoji="0" lang="ru-RU" sz="45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Чистым быть, </a:t>
            </a:r>
            <a:r>
              <a:rPr kumimoji="0" lang="ru-RU" sz="45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
            </a:r>
            <a:br>
              <a:rPr kumimoji="0" lang="ru-RU" sz="45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br>
            <a:r>
              <a:rPr kumimoji="0" lang="ru-RU" sz="45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Чистым </a:t>
            </a:r>
            <a:r>
              <a:rPr kumimoji="0" lang="ru-RU" sz="45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быть, </a:t>
            </a:r>
          </a:p>
          <a:p>
            <a:pPr marL="0" marR="0" lvl="0" indent="0" algn="l" defTabSz="914355" rtl="0" eaLnBrk="1" fontAlgn="auto" latinLnBrk="0" hangingPunct="1">
              <a:lnSpc>
                <a:spcPct val="150000"/>
              </a:lnSpc>
              <a:spcBef>
                <a:spcPts val="0"/>
              </a:spcBef>
              <a:spcAft>
                <a:spcPts val="0"/>
              </a:spcAft>
              <a:buClrTx/>
              <a:buSzTx/>
              <a:buFontTx/>
              <a:buNone/>
              <a:tabLst/>
              <a:defRPr/>
            </a:pPr>
            <a:r>
              <a:rPr kumimoji="0" lang="ru-RU" sz="48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Лишь чистым быть.</a:t>
            </a:r>
          </a:p>
          <a:p>
            <a:pPr marL="0" marR="0" lvl="0" indent="0" algn="l" defTabSz="914355" rtl="0" eaLnBrk="1" fontAlgn="auto" latinLnBrk="0" hangingPunct="1">
              <a:lnSpc>
                <a:spcPct val="150000"/>
              </a:lnSpc>
              <a:spcBef>
                <a:spcPts val="0"/>
              </a:spcBef>
              <a:spcAft>
                <a:spcPts val="0"/>
              </a:spcAft>
              <a:buClrTx/>
              <a:buSzTx/>
              <a:buFontTx/>
              <a:buNone/>
              <a:tabLst/>
              <a:defRPr/>
            </a:pPr>
            <a:r>
              <a:rPr kumimoji="0" lang="ru-RU" sz="48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Чистые Бога узрят.</a:t>
            </a: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71603" y="451635"/>
            <a:ext cx="817110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lang="ru-RU" sz="5000" b="1" kern="0" dirty="0">
                <a:solidFill>
                  <a:srgbClr val="000000"/>
                </a:solidFill>
                <a:latin typeface="Arial"/>
                <a:cs typeface="Arial"/>
                <a:sym typeface="Helvetica Neue"/>
              </a:rPr>
              <a:t>Пойду на Голгофу,</a:t>
            </a: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kumimoji="0" lang="ru-RU" sz="5000" b="1" i="0" u="none" strike="noStrike" kern="0" cap="none" spc="0" normalizeH="0" baseline="0" noProof="0" dirty="0">
                <a:ln>
                  <a:noFill/>
                </a:ln>
                <a:solidFill>
                  <a:srgbClr val="000000"/>
                </a:solidFill>
                <a:effectLst/>
                <a:uLnTx/>
                <a:uFillTx/>
                <a:latin typeface="Arial"/>
                <a:cs typeface="Arial"/>
                <a:sym typeface="Helvetica Neue"/>
              </a:rPr>
              <a:t>Кровь</a:t>
            </a:r>
            <a:r>
              <a:rPr lang="ru-RU" sz="5000" b="1" kern="0" dirty="0">
                <a:solidFill>
                  <a:srgbClr val="000000"/>
                </a:solidFill>
                <a:latin typeface="Arial"/>
                <a:cs typeface="Arial"/>
                <a:sym typeface="Helvetica Neue"/>
              </a:rPr>
              <a:t>ю пречистой</a:t>
            </a: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kumimoji="0" lang="ru-RU" sz="5000" b="1" i="0" u="none" strike="noStrike" kern="0" cap="none" spc="0" normalizeH="0" baseline="0" noProof="0" dirty="0">
                <a:ln>
                  <a:noFill/>
                </a:ln>
                <a:solidFill>
                  <a:srgbClr val="000000"/>
                </a:solidFill>
                <a:effectLst/>
                <a:uLnTx/>
                <a:uFillTx/>
                <a:latin typeface="Arial"/>
                <a:cs typeface="Arial"/>
                <a:sym typeface="Helvetica Neue"/>
              </a:rPr>
              <a:t>Порочную совесть </a:t>
            </a:r>
            <a:r>
              <a:rPr kumimoji="0" lang="ru-RU" sz="5000" b="1" i="0" u="none" strike="noStrike" kern="0" cap="none" spc="0" normalizeH="0" baseline="0" noProof="0" dirty="0" smtClean="0">
                <a:ln>
                  <a:noFill/>
                </a:ln>
                <a:solidFill>
                  <a:srgbClr val="000000"/>
                </a:solidFill>
                <a:effectLst/>
                <a:uLnTx/>
                <a:uFillTx/>
                <a:latin typeface="Arial"/>
                <a:cs typeface="Arial"/>
                <a:sym typeface="Helvetica Neue"/>
              </a:rPr>
              <a:t/>
            </a:r>
            <a:br>
              <a:rPr kumimoji="0" lang="ru-RU" sz="5000" b="1" i="0" u="none" strike="noStrike" kern="0" cap="none" spc="0" normalizeH="0" baseline="0" noProof="0" dirty="0" smtClean="0">
                <a:ln>
                  <a:noFill/>
                </a:ln>
                <a:solidFill>
                  <a:srgbClr val="000000"/>
                </a:solidFill>
                <a:effectLst/>
                <a:uLnTx/>
                <a:uFillTx/>
                <a:latin typeface="Arial"/>
                <a:cs typeface="Arial"/>
                <a:sym typeface="Helvetica Neue"/>
              </a:rPr>
            </a:br>
            <a:r>
              <a:rPr kumimoji="0" lang="ru-RU" sz="5000" b="1" i="0" u="none" strike="noStrike" kern="0" cap="none" spc="0" normalizeH="0" baseline="0" noProof="0" dirty="0" smtClean="0">
                <a:ln>
                  <a:noFill/>
                </a:ln>
                <a:solidFill>
                  <a:srgbClr val="000000"/>
                </a:solidFill>
                <a:effectLst/>
                <a:uLnTx/>
                <a:uFillTx/>
                <a:latin typeface="Arial"/>
                <a:cs typeface="Arial"/>
                <a:sym typeface="Helvetica Neue"/>
              </a:rPr>
              <a:t>Там можно </a:t>
            </a:r>
            <a:r>
              <a:rPr kumimoji="0" lang="ru-RU" sz="5000" b="1" i="0" u="none" strike="noStrike" kern="0" cap="none" spc="0" normalizeH="0" baseline="0" noProof="0" dirty="0">
                <a:ln>
                  <a:noFill/>
                </a:ln>
                <a:solidFill>
                  <a:srgbClr val="000000"/>
                </a:solidFill>
                <a:effectLst/>
                <a:uLnTx/>
                <a:uFillTx/>
                <a:latin typeface="Arial"/>
                <a:cs typeface="Arial"/>
                <a:sym typeface="Helvetica Neue"/>
              </a:rPr>
              <a:t>омыть. </a:t>
            </a:r>
          </a:p>
        </p:txBody>
      </p:sp>
    </p:spTree>
    <p:extLst>
      <p:ext uri="{BB962C8B-B14F-4D97-AF65-F5344CB8AC3E}">
        <p14:creationId xmlns:p14="http://schemas.microsoft.com/office/powerpoint/2010/main" val="1540559170"/>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851364" y="319801"/>
            <a:ext cx="780296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800" dirty="0">
                <a:solidFill>
                  <a:schemeClr val="bg2">
                    <a:lumMod val="50000"/>
                  </a:schemeClr>
                </a:solidFill>
                <a:latin typeface="Arial"/>
                <a:ea typeface="+mn-ea"/>
                <a:cs typeface="Arial"/>
              </a:rPr>
              <a:t> Припев:</a:t>
            </a:r>
          </a:p>
          <a:p>
            <a:pPr algn="l" defTabSz="685800">
              <a:lnSpc>
                <a:spcPct val="80000"/>
              </a:lnSpc>
              <a:spcBef>
                <a:spcPts val="1350"/>
              </a:spcBef>
              <a:buClr>
                <a:srgbClr val="595959"/>
              </a:buClr>
            </a:pPr>
            <a:r>
              <a:rPr lang="ru-RU" sz="2400" b="1" dirty="0">
                <a:solidFill>
                  <a:schemeClr val="tx1"/>
                </a:solidFill>
                <a:latin typeface="Arial"/>
                <a:ea typeface="+mn-ea"/>
                <a:cs typeface="Arial"/>
              </a:rPr>
              <a:t> </a:t>
            </a:r>
          </a:p>
          <a:p>
            <a:pPr marL="0" marR="0" lvl="0" indent="0" algn="l" defTabSz="914355" rtl="0" eaLnBrk="1" fontAlgn="auto" latinLnBrk="0" hangingPunct="1">
              <a:lnSpc>
                <a:spcPts val="6400"/>
              </a:lnSpc>
              <a:spcBef>
                <a:spcPts val="0"/>
              </a:spcBef>
              <a:spcAft>
                <a:spcPts val="0"/>
              </a:spcAft>
              <a:buClrTx/>
              <a:buSzTx/>
              <a:buFontTx/>
              <a:buNone/>
              <a:tabLst/>
              <a:defRPr/>
            </a:pPr>
            <a:r>
              <a:rPr kumimoji="0" lang="ru-RU" sz="45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Чистым быть, </a:t>
            </a:r>
            <a:r>
              <a:rPr kumimoji="0" lang="ru-RU" sz="45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
            </a:r>
            <a:br>
              <a:rPr kumimoji="0" lang="ru-RU" sz="45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br>
            <a:r>
              <a:rPr kumimoji="0" lang="ru-RU" sz="45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Чистым </a:t>
            </a:r>
            <a:r>
              <a:rPr kumimoji="0" lang="ru-RU" sz="45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быть, </a:t>
            </a:r>
          </a:p>
          <a:p>
            <a:pPr marL="0" marR="0" lvl="0" indent="0" algn="l" defTabSz="914355" rtl="0" eaLnBrk="1" fontAlgn="auto" latinLnBrk="0" hangingPunct="1">
              <a:lnSpc>
                <a:spcPct val="150000"/>
              </a:lnSpc>
              <a:spcBef>
                <a:spcPts val="0"/>
              </a:spcBef>
              <a:spcAft>
                <a:spcPts val="0"/>
              </a:spcAft>
              <a:buClrTx/>
              <a:buSzTx/>
              <a:buFontTx/>
              <a:buNone/>
              <a:tabLst/>
              <a:defRPr/>
            </a:pPr>
            <a:r>
              <a:rPr kumimoji="0" lang="ru-RU" sz="48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Лишь чистым быть.</a:t>
            </a:r>
          </a:p>
          <a:p>
            <a:pPr marL="0" marR="0" lvl="0" indent="0" algn="l" defTabSz="914355" rtl="0" eaLnBrk="1" fontAlgn="auto" latinLnBrk="0" hangingPunct="1">
              <a:lnSpc>
                <a:spcPct val="150000"/>
              </a:lnSpc>
              <a:spcBef>
                <a:spcPts val="0"/>
              </a:spcBef>
              <a:spcAft>
                <a:spcPts val="0"/>
              </a:spcAft>
              <a:buClrTx/>
              <a:buSzTx/>
              <a:buFontTx/>
              <a:buNone/>
              <a:tabLst/>
              <a:defRPr/>
            </a:pPr>
            <a:r>
              <a:rPr kumimoji="0" lang="ru-RU" sz="48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Чистые Бога узрят.</a:t>
            </a:r>
          </a:p>
        </p:txBody>
      </p:sp>
    </p:spTree>
    <p:extLst>
      <p:ext uri="{BB962C8B-B14F-4D97-AF65-F5344CB8AC3E}">
        <p14:creationId xmlns:p14="http://schemas.microsoft.com/office/powerpoint/2010/main" val="1969156379"/>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83819"/>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66245" y="111897"/>
            <a:ext cx="917156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lang="ru-RU" sz="5000" b="1" kern="0" dirty="0">
                <a:solidFill>
                  <a:srgbClr val="000000"/>
                </a:solidFill>
                <a:latin typeface="Arial"/>
                <a:cs typeface="Arial"/>
                <a:sym typeface="Helvetica Neue"/>
              </a:rPr>
              <a:t>Желаю подобным </a:t>
            </a: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lang="ru-RU" sz="5000" b="1" kern="0" dirty="0">
                <a:solidFill>
                  <a:srgbClr val="000000"/>
                </a:solidFill>
                <a:latin typeface="Arial"/>
                <a:cs typeface="Arial"/>
                <a:sym typeface="Helvetica Neue"/>
              </a:rPr>
              <a:t>Быть </a:t>
            </a:r>
            <a:r>
              <a:rPr kumimoji="0" lang="ru-RU" sz="5000" b="1" i="0" u="none" strike="noStrike" kern="0" cap="none" spc="0" normalizeH="0" baseline="0" noProof="0" dirty="0">
                <a:ln>
                  <a:noFill/>
                </a:ln>
                <a:solidFill>
                  <a:srgbClr val="000000"/>
                </a:solidFill>
                <a:effectLst/>
                <a:uLnTx/>
                <a:uFillTx/>
                <a:latin typeface="Arial"/>
                <a:cs typeface="Arial"/>
                <a:sym typeface="Helvetica Neue"/>
              </a:rPr>
              <a:t>Иисусу,</a:t>
            </a: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lang="ru-RU" sz="5000" b="1" kern="0" dirty="0">
                <a:solidFill>
                  <a:srgbClr val="000000"/>
                </a:solidFill>
                <a:latin typeface="Arial"/>
                <a:cs typeface="Arial"/>
                <a:sym typeface="Helvetica Neue"/>
              </a:rPr>
              <a:t>Подобно Ему, </a:t>
            </a: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lang="ru-RU" sz="5000" b="1" kern="0" dirty="0">
                <a:solidFill>
                  <a:srgbClr val="000000"/>
                </a:solidFill>
                <a:latin typeface="Arial"/>
                <a:cs typeface="Arial"/>
                <a:sym typeface="Helvetica Neue"/>
              </a:rPr>
              <a:t>Чтоб мне </a:t>
            </a:r>
            <a:endParaRPr lang="ru-RU" sz="5000" b="1" kern="0" dirty="0" smtClean="0">
              <a:solidFill>
                <a:srgbClr val="000000"/>
              </a:solidFill>
              <a:latin typeface="Arial"/>
              <a:cs typeface="Arial"/>
              <a:sym typeface="Helvetica Neue"/>
            </a:endParaRP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lang="ru-RU" sz="5000" b="1" dirty="0">
                <a:latin typeface="Arial"/>
                <a:cs typeface="Arial"/>
              </a:rPr>
              <a:t>Ч</a:t>
            </a:r>
            <a:r>
              <a:rPr lang="ru-RU" sz="5000" b="1" kern="0" dirty="0" smtClean="0">
                <a:solidFill>
                  <a:srgbClr val="000000"/>
                </a:solidFill>
                <a:latin typeface="Arial"/>
                <a:cs typeface="Arial"/>
                <a:sym typeface="Helvetica Neue"/>
              </a:rPr>
              <a:t>истым </a:t>
            </a:r>
            <a:r>
              <a:rPr lang="ru-RU" sz="5000" b="1" kern="0" dirty="0">
                <a:solidFill>
                  <a:srgbClr val="000000"/>
                </a:solidFill>
                <a:latin typeface="Arial"/>
                <a:cs typeface="Arial"/>
                <a:sym typeface="Helvetica Neue"/>
              </a:rPr>
              <a:t>здесь жить.</a:t>
            </a:r>
            <a:endParaRPr kumimoji="0" lang="ru-RU" sz="5000" b="1" i="0" u="none" strike="noStrike" kern="0" cap="none" spc="0" normalizeH="0" baseline="0" noProof="0" dirty="0">
              <a:ln>
                <a:noFill/>
              </a:ln>
              <a:solidFill>
                <a:srgbClr val="000000"/>
              </a:solidFill>
              <a:effectLst/>
              <a:uLnTx/>
              <a:uFillTx/>
              <a:latin typeface="Arial"/>
              <a:cs typeface="Arial"/>
              <a:sym typeface="Helvetica Neue"/>
            </a:endParaRPr>
          </a:p>
        </p:txBody>
      </p:sp>
    </p:spTree>
    <p:extLst>
      <p:ext uri="{BB962C8B-B14F-4D97-AF65-F5344CB8AC3E}">
        <p14:creationId xmlns:p14="http://schemas.microsoft.com/office/powerpoint/2010/main" val="1686795566"/>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851364" y="319801"/>
            <a:ext cx="780296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800" dirty="0">
                <a:solidFill>
                  <a:schemeClr val="bg2">
                    <a:lumMod val="50000"/>
                  </a:schemeClr>
                </a:solidFill>
                <a:latin typeface="Arial"/>
                <a:ea typeface="+mn-ea"/>
                <a:cs typeface="Arial"/>
              </a:rPr>
              <a:t> Припев:</a:t>
            </a:r>
          </a:p>
          <a:p>
            <a:pPr algn="l" defTabSz="685800">
              <a:lnSpc>
                <a:spcPct val="80000"/>
              </a:lnSpc>
              <a:spcBef>
                <a:spcPts val="1350"/>
              </a:spcBef>
              <a:buClr>
                <a:srgbClr val="595959"/>
              </a:buClr>
            </a:pPr>
            <a:r>
              <a:rPr lang="ru-RU" sz="2400" b="1" dirty="0">
                <a:solidFill>
                  <a:schemeClr val="tx1"/>
                </a:solidFill>
                <a:latin typeface="Arial"/>
                <a:ea typeface="+mn-ea"/>
                <a:cs typeface="Arial"/>
              </a:rPr>
              <a:t> </a:t>
            </a:r>
          </a:p>
          <a:p>
            <a:pPr marL="0" marR="0" lvl="0" indent="0" algn="l" defTabSz="914355" rtl="0" eaLnBrk="1" fontAlgn="auto" latinLnBrk="0" hangingPunct="1">
              <a:lnSpc>
                <a:spcPts val="6400"/>
              </a:lnSpc>
              <a:spcBef>
                <a:spcPts val="0"/>
              </a:spcBef>
              <a:spcAft>
                <a:spcPts val="0"/>
              </a:spcAft>
              <a:buClrTx/>
              <a:buSzTx/>
              <a:buFontTx/>
              <a:buNone/>
              <a:tabLst/>
              <a:defRPr/>
            </a:pPr>
            <a:r>
              <a:rPr kumimoji="0" lang="ru-RU" sz="45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Чистым быть, </a:t>
            </a:r>
            <a:r>
              <a:rPr kumimoji="0" lang="ru-RU" sz="45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
            </a:r>
            <a:br>
              <a:rPr kumimoji="0" lang="ru-RU" sz="45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br>
            <a:r>
              <a:rPr kumimoji="0" lang="ru-RU" sz="45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Чистым </a:t>
            </a:r>
            <a:r>
              <a:rPr kumimoji="0" lang="ru-RU" sz="45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быть, </a:t>
            </a:r>
          </a:p>
          <a:p>
            <a:pPr marL="0" marR="0" lvl="0" indent="0" algn="l" defTabSz="914355" rtl="0" eaLnBrk="1" fontAlgn="auto" latinLnBrk="0" hangingPunct="1">
              <a:lnSpc>
                <a:spcPct val="150000"/>
              </a:lnSpc>
              <a:spcBef>
                <a:spcPts val="0"/>
              </a:spcBef>
              <a:spcAft>
                <a:spcPts val="0"/>
              </a:spcAft>
              <a:buClrTx/>
              <a:buSzTx/>
              <a:buFontTx/>
              <a:buNone/>
              <a:tabLst/>
              <a:defRPr/>
            </a:pPr>
            <a:r>
              <a:rPr kumimoji="0" lang="ru-RU" sz="48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Лишь чистым быть.</a:t>
            </a:r>
          </a:p>
          <a:p>
            <a:pPr marL="0" marR="0" lvl="0" indent="0" algn="l" defTabSz="914355" rtl="0" eaLnBrk="1" fontAlgn="auto" latinLnBrk="0" hangingPunct="1">
              <a:lnSpc>
                <a:spcPct val="150000"/>
              </a:lnSpc>
              <a:spcBef>
                <a:spcPts val="0"/>
              </a:spcBef>
              <a:spcAft>
                <a:spcPts val="0"/>
              </a:spcAft>
              <a:buClrTx/>
              <a:buSzTx/>
              <a:buFontTx/>
              <a:buNone/>
              <a:tabLst/>
              <a:defRPr/>
            </a:pPr>
            <a:r>
              <a:rPr kumimoji="0" lang="ru-RU" sz="48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Чистые Бога узрят.</a:t>
            </a:r>
          </a:p>
        </p:txBody>
      </p:sp>
    </p:spTree>
    <p:extLst>
      <p:ext uri="{BB962C8B-B14F-4D97-AF65-F5344CB8AC3E}">
        <p14:creationId xmlns:p14="http://schemas.microsoft.com/office/powerpoint/2010/main" val="1969156379"/>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83819"/>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31575" y="382742"/>
            <a:ext cx="917156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lang="ru-RU" sz="5000" b="1" kern="0" dirty="0">
                <a:solidFill>
                  <a:srgbClr val="000000"/>
                </a:solidFill>
                <a:latin typeface="Arial"/>
                <a:cs typeface="Arial"/>
                <a:sym typeface="Helvetica Neue"/>
              </a:rPr>
              <a:t>Быть может, придётся</a:t>
            </a: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kumimoji="0" lang="ru-RU" sz="5000" b="1" i="0" u="none" strike="noStrike" kern="0" cap="none" spc="0" normalizeH="0" baseline="0" noProof="0" dirty="0">
                <a:ln>
                  <a:noFill/>
                </a:ln>
                <a:solidFill>
                  <a:srgbClr val="000000"/>
                </a:solidFill>
                <a:effectLst/>
                <a:uLnTx/>
                <a:uFillTx/>
                <a:latin typeface="Arial"/>
                <a:cs typeface="Arial"/>
                <a:sym typeface="Helvetica Neue"/>
              </a:rPr>
              <a:t>Много терять мне,</a:t>
            </a: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lang="ru-RU" sz="5000" b="1" kern="0" dirty="0">
                <a:solidFill>
                  <a:srgbClr val="000000"/>
                </a:solidFill>
                <a:latin typeface="Arial"/>
                <a:cs typeface="Arial"/>
                <a:sym typeface="Helvetica Neue"/>
              </a:rPr>
              <a:t>Лишь чистое сердце</a:t>
            </a: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r>
              <a:rPr kumimoji="0" lang="ru-RU" sz="5000" b="1" i="0" u="none" strike="noStrike" kern="0" cap="none" spc="0" normalizeH="0" baseline="0" noProof="0" dirty="0">
                <a:ln>
                  <a:noFill/>
                </a:ln>
                <a:solidFill>
                  <a:srgbClr val="000000"/>
                </a:solidFill>
                <a:effectLst/>
                <a:uLnTx/>
                <a:uFillTx/>
                <a:latin typeface="Arial"/>
                <a:cs typeface="Arial"/>
                <a:sym typeface="Helvetica Neue"/>
              </a:rPr>
              <a:t>Желаю хранить.</a:t>
            </a:r>
          </a:p>
        </p:txBody>
      </p:sp>
    </p:spTree>
    <p:extLst>
      <p:ext uri="{BB962C8B-B14F-4D97-AF65-F5344CB8AC3E}">
        <p14:creationId xmlns:p14="http://schemas.microsoft.com/office/powerpoint/2010/main" val="2686333339"/>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851364" y="319801"/>
            <a:ext cx="780296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800" dirty="0">
                <a:solidFill>
                  <a:schemeClr val="bg2">
                    <a:lumMod val="50000"/>
                  </a:schemeClr>
                </a:solidFill>
                <a:latin typeface="Arial"/>
                <a:ea typeface="+mn-ea"/>
                <a:cs typeface="Arial"/>
              </a:rPr>
              <a:t> Припев:</a:t>
            </a:r>
          </a:p>
          <a:p>
            <a:pPr algn="l" defTabSz="685800">
              <a:lnSpc>
                <a:spcPct val="80000"/>
              </a:lnSpc>
              <a:spcBef>
                <a:spcPts val="1350"/>
              </a:spcBef>
              <a:buClr>
                <a:srgbClr val="595959"/>
              </a:buClr>
            </a:pPr>
            <a:r>
              <a:rPr lang="ru-RU" sz="2400" b="1" dirty="0">
                <a:solidFill>
                  <a:schemeClr val="tx1"/>
                </a:solidFill>
                <a:latin typeface="Arial"/>
                <a:ea typeface="+mn-ea"/>
                <a:cs typeface="Arial"/>
              </a:rPr>
              <a:t> </a:t>
            </a:r>
          </a:p>
          <a:p>
            <a:pPr marL="0" marR="0" lvl="0" indent="0" algn="l" defTabSz="914355" rtl="0" eaLnBrk="1" fontAlgn="auto" latinLnBrk="0" hangingPunct="1">
              <a:lnSpc>
                <a:spcPts val="6400"/>
              </a:lnSpc>
              <a:spcBef>
                <a:spcPts val="0"/>
              </a:spcBef>
              <a:spcAft>
                <a:spcPts val="0"/>
              </a:spcAft>
              <a:buClrTx/>
              <a:buSzTx/>
              <a:buFontTx/>
              <a:buNone/>
              <a:tabLst/>
              <a:defRPr/>
            </a:pPr>
            <a:r>
              <a:rPr kumimoji="0" lang="ru-RU" sz="45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Чистым быть, </a:t>
            </a:r>
            <a:r>
              <a:rPr kumimoji="0" lang="ru-RU" sz="45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
            </a:r>
            <a:br>
              <a:rPr kumimoji="0" lang="ru-RU" sz="45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br>
            <a:r>
              <a:rPr kumimoji="0" lang="ru-RU" sz="45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Чистым </a:t>
            </a:r>
            <a:r>
              <a:rPr kumimoji="0" lang="ru-RU" sz="45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быть, </a:t>
            </a:r>
          </a:p>
          <a:p>
            <a:pPr marL="0" marR="0" lvl="0" indent="0" algn="l" defTabSz="914355" rtl="0" eaLnBrk="1" fontAlgn="auto" latinLnBrk="0" hangingPunct="1">
              <a:lnSpc>
                <a:spcPct val="150000"/>
              </a:lnSpc>
              <a:spcBef>
                <a:spcPts val="0"/>
              </a:spcBef>
              <a:spcAft>
                <a:spcPts val="0"/>
              </a:spcAft>
              <a:buClrTx/>
              <a:buSzTx/>
              <a:buFontTx/>
              <a:buNone/>
              <a:tabLst/>
              <a:defRPr/>
            </a:pPr>
            <a:r>
              <a:rPr kumimoji="0" lang="ru-RU" sz="48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Лишь чистым быть.</a:t>
            </a:r>
          </a:p>
          <a:p>
            <a:pPr marL="0" marR="0" lvl="0" indent="0" algn="l" defTabSz="914355" rtl="0" eaLnBrk="1" fontAlgn="auto" latinLnBrk="0" hangingPunct="1">
              <a:lnSpc>
                <a:spcPct val="150000"/>
              </a:lnSpc>
              <a:spcBef>
                <a:spcPts val="0"/>
              </a:spcBef>
              <a:spcAft>
                <a:spcPts val="0"/>
              </a:spcAft>
              <a:buClrTx/>
              <a:buSzTx/>
              <a:buFontTx/>
              <a:buNone/>
              <a:tabLst/>
              <a:defRPr/>
            </a:pPr>
            <a:r>
              <a:rPr kumimoji="0" lang="ru-RU" sz="48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Чистые Бога узрят.</a:t>
            </a:r>
          </a:p>
        </p:txBody>
      </p:sp>
    </p:spTree>
    <p:extLst>
      <p:ext uri="{BB962C8B-B14F-4D97-AF65-F5344CB8AC3E}">
        <p14:creationId xmlns:p14="http://schemas.microsoft.com/office/powerpoint/2010/main" val="1969156379"/>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1033</TotalTime>
  <Words>78</Words>
  <Application>Microsoft Macintosh PowerPoint</Application>
  <PresentationFormat>On-screen Show (16:9)</PresentationFormat>
  <Paragraphs>37</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84</cp:revision>
  <dcterms:modified xsi:type="dcterms:W3CDTF">2020-10-22T10:43:57Z</dcterms:modified>
</cp:coreProperties>
</file>