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51" r:id="rId3"/>
    <p:sldId id="1044" r:id="rId4"/>
    <p:sldId id="1066" r:id="rId5"/>
    <p:sldId id="1064" r:id="rId6"/>
    <p:sldId id="1071" r:id="rId7"/>
    <p:sldId id="1072" r:id="rId8"/>
    <p:sldId id="1045" r:id="rId9"/>
    <p:sldId id="1069" r:id="rId10"/>
    <p:sldId id="1070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1A2A"/>
    <a:srgbClr val="02243A"/>
    <a:srgbClr val="EEC5BB"/>
    <a:srgbClr val="E19CEA"/>
    <a:srgbClr val="FFFFFF"/>
    <a:srgbClr val="66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-96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22.10.20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22.10.20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120676"/>
            <a:ext cx="7858835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</a:t>
            </a: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неужели</a:t>
            </a:r>
            <a:b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плоти тленной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В сердцах людских,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en-US" sz="37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3700" dirty="0" err="1">
                <a:solidFill>
                  <a:schemeClr val="tx2"/>
                </a:solidFill>
                <a:latin typeface="Arial"/>
                <a:ea typeface="+mn-ea"/>
                <a:cs typeface="Arial"/>
              </a:rPr>
              <a:t>муж.втор</a:t>
            </a:r>
            <a:r>
              <a:rPr lang="ru-RU" sz="37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37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37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 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38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В сердцах людских 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38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для славы Божьей храм творит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Для славы Божьей 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храм творит.</a:t>
            </a:r>
          </a:p>
        </p:txBody>
      </p:sp>
    </p:spTree>
    <p:extLst>
      <p:ext uri="{BB962C8B-B14F-4D97-AF65-F5344CB8AC3E}">
        <p14:creationId xmlns:p14="http://schemas.microsoft.com/office/powerpoint/2010/main" val="93078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1" y="548680"/>
            <a:ext cx="9370757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685800" rtl="0" eaLnBrk="1" fontAlgn="auto" latinLnBrk="0" hangingPunct="0"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46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О, неужели в плоти тленной</a:t>
            </a:r>
          </a:p>
          <a:p>
            <a:pPr marL="0" marR="0" lvl="0" indent="0" algn="l" defTabSz="685800" rtl="0" eaLnBrk="1" fontAlgn="auto" latinLnBrk="0" hangingPunct="0"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Ты пожелал </a:t>
            </a:r>
            <a:endParaRPr kumimoji="0" lang="ru-RU" sz="4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Helvetica Neue"/>
            </a:endParaRPr>
          </a:p>
          <a:p>
            <a:pPr marL="0" marR="0" lvl="0" indent="0" algn="l" defTabSz="685800" rtl="0" eaLnBrk="1" fontAlgn="auto" latinLnBrk="0" hangingPunct="0"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46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С</a:t>
            </a:r>
            <a:r>
              <a:rPr kumimoji="0" lang="ru-RU" sz="4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оздать</a:t>
            </a:r>
            <a:r>
              <a:rPr kumimoji="0" lang="ru-RU" sz="4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 </a:t>
            </a:r>
            <a:r>
              <a:rPr kumimoji="0" lang="ru-RU" sz="4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престол?</a:t>
            </a:r>
          </a:p>
          <a:p>
            <a:pPr marL="0" marR="0" lvl="0" indent="0" algn="l" defTabSz="685800" rtl="0" eaLnBrk="1" fontAlgn="auto" latinLnBrk="0" hangingPunct="0"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46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В завет вступил </a:t>
            </a:r>
            <a:endParaRPr lang="ru-RU" sz="4600" b="1" kern="0" dirty="0" smtClean="0">
              <a:solidFill>
                <a:srgbClr val="000000"/>
              </a:solidFill>
              <a:latin typeface="Arial"/>
              <a:cs typeface="Arial"/>
              <a:sym typeface="Helvetica Neue"/>
            </a:endParaRPr>
          </a:p>
          <a:p>
            <a:pPr marL="0" marR="0" lvl="0" indent="0" algn="l" defTabSz="685800" rtl="0" eaLnBrk="1" fontAlgn="auto" latinLnBrk="0" hangingPunct="0"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46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С</a:t>
            </a:r>
            <a:r>
              <a:rPr lang="ru-RU" sz="46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 </a:t>
            </a:r>
            <a:r>
              <a:rPr lang="ru-RU" sz="46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душой смиренной,</a:t>
            </a:r>
          </a:p>
          <a:p>
            <a:pPr marL="0" marR="0" lvl="0" indent="0" algn="l" defTabSz="685800" rtl="0" eaLnBrk="1" fontAlgn="auto" latinLnBrk="0" hangingPunct="0"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В ней храм святой </a:t>
            </a:r>
          </a:p>
          <a:p>
            <a:pPr marL="0" marR="0" lvl="0" indent="0" algn="l" defTabSz="685800" rtl="0" eaLnBrk="1" fontAlgn="auto" latinLnBrk="0" hangingPunct="0"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Себе обрёл.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Любовь Твоя,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en-US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4000" dirty="0" err="1">
                <a:solidFill>
                  <a:schemeClr val="tx2"/>
                </a:solidFill>
                <a:latin typeface="Arial"/>
                <a:ea typeface="+mn-ea"/>
                <a:cs typeface="Arial"/>
              </a:rPr>
              <a:t>муж.втор</a:t>
            </a: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 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Любовь Твоя, Господь, всё созидает,</a:t>
            </a:r>
            <a:endParaRPr lang="ru-RU" sz="4400" b="1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Господь, всё созидает,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en-US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4000" dirty="0" err="1">
                <a:solidFill>
                  <a:schemeClr val="tx2"/>
                </a:solidFill>
                <a:latin typeface="Arial"/>
                <a:ea typeface="+mn-ea"/>
                <a:cs typeface="Arial"/>
              </a:rPr>
              <a:t>муж.втор</a:t>
            </a: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 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Любовь Твоя, Господь всё созидает</a:t>
            </a:r>
            <a:r>
              <a:rPr lang="ru-RU" sz="4400" b="1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,</a:t>
            </a: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В сердцах людских,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en-US" sz="37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3700" dirty="0" err="1">
                <a:solidFill>
                  <a:schemeClr val="tx2"/>
                </a:solidFill>
                <a:latin typeface="Arial"/>
                <a:ea typeface="+mn-ea"/>
                <a:cs typeface="Arial"/>
              </a:rPr>
              <a:t>муж.втор</a:t>
            </a:r>
            <a:r>
              <a:rPr lang="ru-RU" sz="37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37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37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 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38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В сердцах людских 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38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для славы Божьей храм творит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Для славы Божьей 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храм творит.</a:t>
            </a:r>
          </a:p>
        </p:txBody>
      </p:sp>
    </p:spTree>
    <p:extLst>
      <p:ext uri="{BB962C8B-B14F-4D97-AF65-F5344CB8AC3E}">
        <p14:creationId xmlns:p14="http://schemas.microsoft.com/office/powerpoint/2010/main" val="4272100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332656"/>
            <a:ext cx="914501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1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О, неужели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Плоти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грешной</a:t>
            </a:r>
          </a:p>
          <a:p>
            <a:pPr marL="0" marR="0" lvl="0" indent="0" algn="l" defTabSz="685800" rtl="0" eaLnBrk="1" fontAlgn="auto" latinLnBrk="0" hangingPunct="0">
              <a:lnSpc>
                <a:spcPct val="11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Небес Твоих </a:t>
            </a: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/>
            </a:r>
            <a:b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</a:br>
            <a:r>
              <a:rPr lang="ru-RU" sz="44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Ты </a:t>
            </a: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славу дал,</a:t>
            </a:r>
          </a:p>
          <a:p>
            <a:pPr marL="0" marR="0" lvl="0" indent="0" algn="l" defTabSz="685800" rtl="0" eaLnBrk="1" fontAlgn="auto" latinLnBrk="0" hangingPunct="0">
              <a:lnSpc>
                <a:spcPct val="11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Что в келье сердца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Бедной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,</a:t>
            </a:r>
            <a:r>
              <a:rPr lang="ru-RU" sz="44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 тесной</a:t>
            </a:r>
          </a:p>
          <a:p>
            <a:pPr marL="0" marR="0" lvl="0" indent="0" algn="l" defTabSz="685800" rtl="0" eaLnBrk="1" fontAlgn="auto" latinLnBrk="0" hangingPunct="0">
              <a:lnSpc>
                <a:spcPct val="11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Свой храм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/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Построить 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Helvetica Neue"/>
              </a:rPr>
              <a:t>пожелал?</a:t>
            </a:r>
          </a:p>
        </p:txBody>
      </p:sp>
    </p:spTree>
    <p:extLst>
      <p:ext uri="{BB962C8B-B14F-4D97-AF65-F5344CB8AC3E}">
        <p14:creationId xmlns:p14="http://schemas.microsoft.com/office/powerpoint/2010/main" val="175561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Любовь Твоя,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en-US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4000" dirty="0" err="1">
                <a:solidFill>
                  <a:schemeClr val="tx2"/>
                </a:solidFill>
                <a:latin typeface="Arial"/>
                <a:ea typeface="+mn-ea"/>
                <a:cs typeface="Arial"/>
              </a:rPr>
              <a:t>муж.втор</a:t>
            </a: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 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Любовь Твоя, Господь, всё созидает,</a:t>
            </a:r>
            <a:endParaRPr lang="ru-RU" sz="4400" b="1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Господь, всё созидает,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en-US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4000" dirty="0" err="1">
                <a:solidFill>
                  <a:schemeClr val="tx2"/>
                </a:solidFill>
                <a:latin typeface="Arial"/>
                <a:ea typeface="+mn-ea"/>
                <a:cs typeface="Arial"/>
              </a:rPr>
              <a:t>муж.втор</a:t>
            </a: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 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Любовь Твоя, Господь всё созидает</a:t>
            </a:r>
            <a:r>
              <a:rPr lang="ru-RU" sz="4400" b="1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,</a:t>
            </a: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5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В сердцах людских,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en-US" sz="37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3700" dirty="0" err="1">
                <a:solidFill>
                  <a:schemeClr val="tx2"/>
                </a:solidFill>
                <a:latin typeface="Arial"/>
                <a:ea typeface="+mn-ea"/>
                <a:cs typeface="Arial"/>
              </a:rPr>
              <a:t>муж.втор</a:t>
            </a:r>
            <a:r>
              <a:rPr lang="ru-RU" sz="37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37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37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 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38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В сердцах людских 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38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для славы Божьей храм творит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Для славы Божьей 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>
                <a:solidFill>
                  <a:srgbClr val="000000"/>
                </a:solidFill>
                <a:latin typeface="Arial"/>
                <a:cs typeface="Arial"/>
              </a:rPr>
              <a:t>храм творит.</a:t>
            </a:r>
          </a:p>
        </p:txBody>
      </p:sp>
    </p:spTree>
    <p:extLst>
      <p:ext uri="{BB962C8B-B14F-4D97-AF65-F5344CB8AC3E}">
        <p14:creationId xmlns:p14="http://schemas.microsoft.com/office/powerpoint/2010/main" val="93078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1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О, Ты один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/>
            </a:r>
            <a:b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</a:b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Во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всей Вселенной</a:t>
            </a:r>
          </a:p>
          <a:p>
            <a:pPr marL="0" marR="0" lvl="0" indent="0" algn="l" defTabSz="685800" rtl="0" eaLnBrk="1" fontAlgn="auto" latinLnBrk="0" hangingPunct="0">
              <a:lnSpc>
                <a:spcPct val="11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Так любишь </a:t>
            </a: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/>
            </a:r>
            <a:b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</a:br>
            <a:r>
              <a:rPr lang="ru-RU" sz="48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Всех </a:t>
            </a:r>
            <a:r>
              <a:rPr lang="ru-RU" sz="48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детей Своих,</a:t>
            </a:r>
          </a:p>
          <a:p>
            <a:pPr marL="0" marR="0" lvl="0" indent="0" algn="l" defTabSz="685800" rtl="0" eaLnBrk="1" fontAlgn="auto" latinLnBrk="0" hangingPunct="0">
              <a:lnSpc>
                <a:spcPct val="11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Велик в любви к ним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Helvetica Neue"/>
              </a:rPr>
              <a:t>Беспредельной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Helvetica Neue"/>
            </a:endParaRPr>
          </a:p>
          <a:p>
            <a:pPr marL="0" marR="0" lvl="0" indent="0" algn="l" defTabSz="685800" rtl="0" eaLnBrk="1" fontAlgn="auto" latinLnBrk="0" hangingPunct="0">
              <a:lnSpc>
                <a:spcPct val="110000"/>
              </a:lnSpc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lang="ru-RU" sz="46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И ждёшь хвалы </a:t>
            </a:r>
            <a:r>
              <a:rPr lang="ru-RU" sz="46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/>
            </a:r>
            <a:br>
              <a:rPr lang="ru-RU" sz="46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</a:br>
            <a:r>
              <a:rPr lang="ru-RU" sz="4600" b="1" kern="0" dirty="0" smtClean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От </a:t>
            </a:r>
            <a:r>
              <a:rPr lang="ru-RU" sz="4600" b="1" kern="0" dirty="0">
                <a:solidFill>
                  <a:srgbClr val="000000"/>
                </a:solidFill>
                <a:latin typeface="Arial"/>
                <a:cs typeface="Arial"/>
                <a:sym typeface="Helvetica Neue"/>
              </a:rPr>
              <a:t>слабых их.</a:t>
            </a:r>
            <a:endParaRPr kumimoji="0" lang="ru-RU" sz="4600" b="1" i="0" u="none" strike="noStrike" kern="0" cap="none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spc="-15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Любовь Твоя,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en-US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4000" dirty="0" err="1">
                <a:solidFill>
                  <a:schemeClr val="tx2"/>
                </a:solidFill>
                <a:latin typeface="Arial"/>
                <a:ea typeface="+mn-ea"/>
                <a:cs typeface="Arial"/>
              </a:rPr>
              <a:t>муж.втор</a:t>
            </a: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 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Любовь Твоя, Господь, всё созидает,</a:t>
            </a:r>
            <a:endParaRPr lang="ru-RU" sz="4400" b="1" dirty="0">
              <a:solidFill>
                <a:schemeClr val="tx2"/>
              </a:solidFill>
              <a:latin typeface="Arial"/>
              <a:ea typeface="+mn-ea"/>
              <a:cs typeface="Arial"/>
            </a:endParaRP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800" b="1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Господь, всё созидает,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en-US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[</a:t>
            </a:r>
            <a:r>
              <a:rPr lang="ru-RU" sz="4000" dirty="0" err="1">
                <a:solidFill>
                  <a:schemeClr val="tx2"/>
                </a:solidFill>
                <a:latin typeface="Arial"/>
                <a:ea typeface="+mn-ea"/>
                <a:cs typeface="Arial"/>
              </a:rPr>
              <a:t>муж.втор</a:t>
            </a: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.</a:t>
            </a:r>
            <a:r>
              <a:rPr lang="en-US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]</a:t>
            </a: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 </a:t>
            </a:r>
          </a:p>
          <a:p>
            <a:pPr algn="l" defTabSz="685800">
              <a:lnSpc>
                <a:spcPct val="80000"/>
              </a:lnSpc>
              <a:spcBef>
                <a:spcPts val="1350"/>
              </a:spcBef>
              <a:buClr>
                <a:srgbClr val="595959"/>
              </a:buClr>
            </a:pPr>
            <a:r>
              <a:rPr lang="ru-RU" sz="4000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Любовь Твоя, Господь всё созидает</a:t>
            </a:r>
            <a:r>
              <a:rPr lang="ru-RU" sz="4400" b="1" dirty="0">
                <a:solidFill>
                  <a:schemeClr val="tx2"/>
                </a:solidFill>
                <a:latin typeface="Arial"/>
                <a:ea typeface="+mn-ea"/>
                <a:cs typeface="Arial"/>
              </a:rPr>
              <a:t>,</a:t>
            </a:r>
          </a:p>
          <a:p>
            <a:endParaRPr lang="ru-RU" sz="40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55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8491</TotalTime>
  <Words>48</Words>
  <Application>Microsoft Macintosh PowerPoint</Application>
  <PresentationFormat>On-screen Show (4:3)</PresentationFormat>
  <Paragraphs>59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240</cp:revision>
  <dcterms:created xsi:type="dcterms:W3CDTF">2016-09-02T12:17:38Z</dcterms:created>
  <dcterms:modified xsi:type="dcterms:W3CDTF">2020-10-22T10:35:47Z</dcterms:modified>
</cp:coreProperties>
</file>