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89" r:id="rId6"/>
    <p:sldId id="285" r:id="rId7"/>
    <p:sldId id="29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61478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161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895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083502" y="330917"/>
            <a:ext cx="704318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Однажды </a:t>
            </a:r>
            <a:r>
              <a:rPr lang="bg-BG"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пришёл</a:t>
            </a:r>
            <a:br>
              <a:rPr lang="bg-BG"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bg-BG"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ко </a:t>
            </a: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Христу Никодим</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2975" y="333508"/>
            <a:ext cx="849161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50000"/>
              </a:lnSpc>
              <a:spcAft>
                <a:spcPts val="0"/>
              </a:spcAft>
              <a:buClrTx/>
              <a:buSzTx/>
              <a:buFontTx/>
              <a:buNone/>
              <a:tabLst/>
              <a:defRPr/>
            </a:pPr>
            <a:r>
              <a:rPr kumimoji="0" lang="ru-RU" sz="40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Однажды пришёл ко Христу Никодим</a:t>
            </a:r>
          </a:p>
          <a:p>
            <a:pPr marL="0" marR="0" lvl="0" indent="0" algn="l" defTabSz="914355" rtl="0" eaLnBrk="1" fontAlgn="auto" latinLnBrk="0" hangingPunct="1">
              <a:lnSpc>
                <a:spcPct val="150000"/>
              </a:lnSpc>
              <a:spcAft>
                <a:spcPts val="0"/>
              </a:spcAft>
              <a:buClrTx/>
              <a:buSzTx/>
              <a:buFontTx/>
              <a:buNone/>
              <a:tabLst/>
              <a:defRPr/>
            </a:pPr>
            <a:r>
              <a:rPr lang="ru-RU" sz="4000" b="1" spc="-150" dirty="0">
                <a:solidFill>
                  <a:srgbClr val="465466">
                    <a:lumMod val="50000"/>
                  </a:srgbClr>
                </a:solidFill>
                <a:latin typeface="Arial" panose="020B0604020202020204" pitchFamily="34" charset="0"/>
                <a:cs typeface="Arial" panose="020B0604020202020204" pitchFamily="34" charset="0"/>
              </a:rPr>
              <a:t>И стал о спасенье беседовать с Ним.</a:t>
            </a:r>
            <a:r>
              <a:rPr kumimoji="0" lang="ru-RU" sz="40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p>
          <a:p>
            <a:pPr marL="0" marR="0" lvl="0" indent="0" algn="l" defTabSz="914355" rtl="0" eaLnBrk="1" fontAlgn="auto" latinLnBrk="0" hangingPunct="1">
              <a:lnSpc>
                <a:spcPct val="150000"/>
              </a:lnSpc>
              <a:spcAft>
                <a:spcPts val="0"/>
              </a:spcAft>
              <a:buClrTx/>
              <a:buSzTx/>
              <a:buFontTx/>
              <a:buNone/>
              <a:tabLst/>
              <a:defRPr/>
            </a:pPr>
            <a:r>
              <a:rPr kumimoji="0" lang="ru-RU" sz="40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И слово Христа прозвучало навек:</a:t>
            </a:r>
          </a:p>
          <a:p>
            <a:pPr marL="0" marR="0" lvl="0" indent="0" algn="l" defTabSz="914355" rtl="0" eaLnBrk="1" fontAlgn="auto" latinLnBrk="0" hangingPunct="1">
              <a:lnSpc>
                <a:spcPct val="150000"/>
              </a:lnSpc>
              <a:spcAft>
                <a:spcPts val="0"/>
              </a:spcAft>
              <a:buClrTx/>
              <a:buSzTx/>
              <a:buFontTx/>
              <a:buNone/>
              <a:tabLst/>
              <a:defRPr/>
            </a:pPr>
            <a:r>
              <a:rPr lang="ru-RU" sz="4000" b="1" spc="-150" dirty="0">
                <a:solidFill>
                  <a:srgbClr val="465466">
                    <a:lumMod val="50000"/>
                  </a:srgbClr>
                </a:solidFill>
                <a:latin typeface="Arial" panose="020B0604020202020204" pitchFamily="34" charset="0"/>
                <a:cs typeface="Arial" panose="020B0604020202020204" pitchFamily="34" charset="0"/>
              </a:rPr>
              <a:t>«Да будет от Духа рождён человек!»</a:t>
            </a:r>
            <a:endParaRPr kumimoji="0" lang="ru-RU" sz="40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lang="ru-RU" sz="4000" b="1" spc="-150" dirty="0">
              <a:solidFill>
                <a:srgbClr val="465466">
                  <a:lumMod val="50000"/>
                </a:srgbClr>
              </a:solidFill>
              <a:latin typeface="Arial" panose="020B0604020202020204" pitchFamily="34" charset="0"/>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lang="ru-RU" sz="4000" b="1" spc="-150" dirty="0">
              <a:solidFill>
                <a:srgbClr val="465466">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44674"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90805" y="186752"/>
            <a:ext cx="749056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Кто свыше от Духа не будет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муж. вторят</a:t>
            </a: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Кто свыше от духа не будет 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b="1" spc="-150" dirty="0">
                <a:solidFill>
                  <a:srgbClr val="465466">
                    <a:lumMod val="50000"/>
                  </a:srgbClr>
                </a:solidFill>
                <a:latin typeface="Arial" panose="020B0604020202020204" pitchFamily="34" charset="0"/>
                <a:cs typeface="Arial" panose="020B0604020202020204" pitchFamily="34" charset="0"/>
              </a:rPr>
              <a:t>Тот в Царствие Божье не будет введён,</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муж. вторят</a:t>
            </a: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spc="-150" dirty="0">
                <a:solidFill>
                  <a:schemeClr val="tx2"/>
                </a:solidFill>
                <a:latin typeface="Arial" panose="020B0604020202020204" pitchFamily="34" charset="0"/>
                <a:cs typeface="Arial" panose="020B0604020202020204" pitchFamily="34" charset="0"/>
              </a:rPr>
              <a:t>Тот в Царствие Божье не будет введён,</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32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382" y="190763"/>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308456"/>
            <a:ext cx="863868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О грешник, с смиренною верой внемли,</a:t>
            </a:r>
          </a:p>
          <a:p>
            <a:pPr marL="0" marR="0" lvl="0" indent="0" algn="l" defTabSz="914355" rtl="0" eaLnBrk="1" fontAlgn="auto" latinLnBrk="0" hangingPunct="1">
              <a:lnSpc>
                <a:spcPct val="150000"/>
              </a:lnSpc>
              <a:spcAft>
                <a:spcPts val="0"/>
              </a:spcAft>
              <a:buClrTx/>
              <a:buSzTx/>
              <a:buFontTx/>
              <a:buNone/>
              <a:tabLst/>
              <a:defRPr/>
            </a:pPr>
            <a:r>
              <a:rPr lang="ru-RU" sz="3600" b="1" spc="-150" dirty="0">
                <a:solidFill>
                  <a:srgbClr val="465466">
                    <a:lumMod val="50000"/>
                  </a:srgbClr>
                </a:solidFill>
                <a:latin typeface="Arial" panose="020B0604020202020204" pitchFamily="34" charset="0"/>
                <a:cs typeface="Arial" panose="020B0604020202020204" pitchFamily="34" charset="0"/>
              </a:rPr>
              <a:t>Что Бог обещает пришельцу земли.</a:t>
            </a:r>
          </a:p>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И слово Христа прозвучало навек:</a:t>
            </a:r>
          </a:p>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«Да будет от Духа рождён человек!»</a:t>
            </a:r>
          </a:p>
          <a:p>
            <a:pPr marL="0" marR="0" lvl="0" indent="0" algn="l" defTabSz="914355" rtl="0" eaLnBrk="1" fontAlgn="auto" latinLnBrk="0" hangingPunct="1">
              <a:lnSpc>
                <a:spcPct val="150000"/>
              </a:lnSpc>
              <a:spcAft>
                <a:spcPts val="0"/>
              </a:spcAft>
              <a:buClrTx/>
              <a:buSzTx/>
              <a:buFontTx/>
              <a:buNone/>
              <a:tabLst/>
              <a:defRPr/>
            </a:pPr>
            <a:endPar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lang="ru-RU" sz="3600" b="1" spc="-150" dirty="0">
              <a:solidFill>
                <a:srgbClr val="465466">
                  <a:lumMod val="50000"/>
                </a:srgbClr>
              </a:solidFill>
              <a:latin typeface="Arial" panose="020B0604020202020204" pitchFamily="34" charset="0"/>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lang="ru-RU" sz="3600" b="1" spc="-150" dirty="0">
              <a:solidFill>
                <a:srgbClr val="465466">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44674"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90805" y="232934"/>
            <a:ext cx="749056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Кто свыше от Духа не будет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муж. вторят</a:t>
            </a: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Кто свыше от духа не будет 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b="1" spc="-150" dirty="0">
                <a:solidFill>
                  <a:srgbClr val="465466">
                    <a:lumMod val="50000"/>
                  </a:srgbClr>
                </a:solidFill>
                <a:latin typeface="Arial" panose="020B0604020202020204" pitchFamily="34" charset="0"/>
                <a:cs typeface="Arial" panose="020B0604020202020204" pitchFamily="34" charset="0"/>
              </a:rPr>
              <a:t>Тот в Царствие Божье не будет введён,</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муж. вторят</a:t>
            </a: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spc="-150" dirty="0">
                <a:solidFill>
                  <a:schemeClr val="tx2"/>
                </a:solidFill>
                <a:latin typeface="Arial" panose="020B0604020202020204" pitchFamily="34" charset="0"/>
                <a:cs typeface="Arial" panose="020B0604020202020204" pitchFamily="34" charset="0"/>
              </a:rPr>
              <a:t>Тот в Царствие Божье не будет введён,</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32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73114733"/>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5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46335" y="241130"/>
            <a:ext cx="941236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Кто хочет наследовать </a:t>
            </a:r>
            <a:r>
              <a:rPr lang="ru-RU" sz="3600" b="1" spc="-150" dirty="0">
                <a:solidFill>
                  <a:srgbClr val="465466">
                    <a:lumMod val="50000"/>
                  </a:srgbClr>
                </a:solidFill>
                <a:latin typeface="Arial" panose="020B0604020202020204" pitchFamily="34" charset="0"/>
                <a:cs typeface="Arial" panose="020B0604020202020204" pitchFamily="34" charset="0"/>
              </a:rPr>
              <a:t>Царство Отца</a:t>
            </a:r>
          </a:p>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И там ликовать в торжестве без конца,</a:t>
            </a:r>
          </a:p>
          <a:p>
            <a:pPr marL="0" marR="0" lvl="0" indent="0" algn="l" defTabSz="914355" rtl="0" eaLnBrk="1" fontAlgn="auto" latinLnBrk="0" hangingPunct="1">
              <a:lnSpc>
                <a:spcPct val="150000"/>
              </a:lnSpc>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Забыв все тревоги земные, как сон, </a:t>
            </a:r>
          </a:p>
          <a:p>
            <a:pPr marL="0" marR="0" lvl="0" indent="0" algn="l" defTabSz="914355" rtl="0" eaLnBrk="1" fontAlgn="auto" latinLnBrk="0" hangingPunct="1">
              <a:lnSpc>
                <a:spcPct val="150000"/>
              </a:lnSpc>
              <a:spcAft>
                <a:spcPts val="0"/>
              </a:spcAft>
              <a:buClrTx/>
              <a:buSzTx/>
              <a:buFontTx/>
              <a:buNone/>
              <a:tabLst/>
              <a:defRPr/>
            </a:pPr>
            <a:r>
              <a:rPr kumimoji="0" lang="ru-RU" sz="35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Тот должен быть в сердце от Духа рождён.</a:t>
            </a:r>
            <a:endParaRPr lang="ru-RU" sz="3500" b="1" spc="-150" dirty="0">
              <a:solidFill>
                <a:srgbClr val="465466">
                  <a:lumMod val="50000"/>
                </a:srgbClr>
              </a:solidFill>
              <a:latin typeface="Arial" panose="020B0604020202020204" pitchFamily="34" charset="0"/>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50000"/>
              </a:lnSpc>
              <a:spcAft>
                <a:spcPts val="0"/>
              </a:spcAft>
              <a:buClrTx/>
              <a:buSzTx/>
              <a:buFontTx/>
              <a:buNone/>
              <a:tabLst/>
              <a:defRPr/>
            </a:pPr>
            <a:endParaRPr lang="ru-RU" sz="3600" b="1" spc="-150" dirty="0">
              <a:solidFill>
                <a:srgbClr val="465466">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6211968"/>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44674"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90805" y="232934"/>
            <a:ext cx="749056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Кто свыше от Духа не будет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муж. вторят</a:t>
            </a:r>
            <a:r>
              <a:rPr lang="en-US" sz="3200" spc="-150" dirty="0">
                <a:solidFill>
                  <a:schemeClr val="tx2"/>
                </a:solidFill>
                <a:latin typeface="Arial" panose="020B0604020202020204" pitchFamily="34" charset="0"/>
                <a:cs typeface="Arial" panose="020B0604020202020204" pitchFamily="34" charset="0"/>
              </a:rPr>
              <a:t>]</a:t>
            </a:r>
            <a:r>
              <a:rPr lang="ru-RU" sz="3200" spc="-150" dirty="0">
                <a:solidFill>
                  <a:schemeClr val="tx2"/>
                </a:solidFill>
                <a:latin typeface="Arial" panose="020B0604020202020204" pitchFamily="34" charset="0"/>
                <a:cs typeface="Arial" panose="020B0604020202020204" pitchFamily="34" charset="0"/>
              </a:rPr>
              <a:t>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Кто свыше от духа не будет рождён,</a:t>
            </a: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b="1" spc="-150" dirty="0">
                <a:solidFill>
                  <a:srgbClr val="465466">
                    <a:lumMod val="50000"/>
                  </a:srgbClr>
                </a:solidFill>
                <a:latin typeface="Arial" panose="020B0604020202020204" pitchFamily="34" charset="0"/>
                <a:cs typeface="Arial" panose="020B0604020202020204" pitchFamily="34" charset="0"/>
              </a:rPr>
              <a:t>Тот в Царствие Божье не будет введён,</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r>
              <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муж. вторят</a:t>
            </a:r>
            <a:r>
              <a:rPr kumimoji="0" lang="en-US"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200" spc="-150" dirty="0">
                <a:solidFill>
                  <a:schemeClr val="tx2"/>
                </a:solidFill>
                <a:latin typeface="Arial" panose="020B0604020202020204" pitchFamily="34" charset="0"/>
                <a:cs typeface="Arial" panose="020B0604020202020204" pitchFamily="34" charset="0"/>
              </a:rPr>
              <a:t>Тот в Царствие Божье не будет введён,</a:t>
            </a:r>
            <a:endParaRPr kumimoji="0" lang="ru-RU" sz="3200" i="0" u="none" strike="noStrike" kern="1200" cap="none" spc="-15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32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4076010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1172</TotalTime>
  <Words>221</Words>
  <Application>Microsoft Macintosh PowerPoint</Application>
  <PresentationFormat>On-screen Show (16:9)</PresentationFormat>
  <Paragraphs>39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2020-10-22T10:23:23Z</dcterms:modified>
</cp:coreProperties>
</file>