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66" r:id="rId3"/>
    <p:sldId id="1051" r:id="rId4"/>
    <p:sldId id="1055" r:id="rId5"/>
    <p:sldId id="1067" r:id="rId6"/>
    <p:sldId id="1068" r:id="rId7"/>
    <p:sldId id="1073" r:id="rId8"/>
    <p:sldId id="1070" r:id="rId9"/>
    <p:sldId id="1071" r:id="rId10"/>
    <p:sldId id="1072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24744"/>
            <a:ext cx="8290883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Однажды </a:t>
            </a:r>
            <a:r>
              <a:rPr lang="ru-RU" sz="48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пришёл</a:t>
            </a:r>
            <a:br>
              <a:rPr lang="ru-RU" sz="48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</a:t>
            </a:r>
            <a:r>
              <a:rPr 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Христу Никодим</a:t>
            </a:r>
            <a:endParaRPr lang="en-US" sz="48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свыше от Духа </a:t>
            </a: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</a:t>
            </a: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будет </a:t>
            </a: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рождён</a:t>
            </a: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 вторят</a:t>
            </a:r>
            <a:r>
              <a:rPr lang="en-US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свыше от духа не будет рождён,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в Царствие Божье </a:t>
            </a:r>
            <a:r>
              <a:rPr lang="ru-RU" sz="4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введён,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ru-RU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муж. вторят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endParaRPr kumimoji="0" lang="ru-RU" sz="3600" b="1" i="0" u="none" strike="noStrike" kern="120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в Царствие Божье не будет введён,</a:t>
            </a:r>
            <a:endParaRPr kumimoji="0" lang="ru-RU" sz="3600" b="1" i="0" u="none" strike="noStrike" kern="120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9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Однажды пришёл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-150" noProof="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Христу Никодим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стал о спасенье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5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еседовать </a:t>
            </a: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Ним.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6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слово Христа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54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розвучало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навек: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 будет от Духа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5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ождён </a:t>
            </a: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человек!»</a:t>
            </a: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свыше от Духа </a:t>
            </a: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</a:t>
            </a: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будет </a:t>
            </a: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рождён</a:t>
            </a: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 вторят</a:t>
            </a:r>
            <a:r>
              <a:rPr lang="en-US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свыше от духа не будет рождён,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в Царствие Божье </a:t>
            </a:r>
            <a:r>
              <a:rPr lang="ru-RU" sz="4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введён,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ru-RU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муж. вторят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endParaRPr kumimoji="0" lang="ru-RU" sz="3600" b="1" i="0" u="none" strike="noStrike" kern="120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в Царствие Божье не будет введён,</a:t>
            </a:r>
            <a:endParaRPr kumimoji="0" lang="ru-RU" sz="3600" b="1" i="0" u="none" strike="noStrike" kern="120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грешник, с смиренною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Верой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внемли,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Бог обещает </a:t>
            </a:r>
            <a:r>
              <a:rPr lang="ru-RU" sz="5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Пришельцу </a:t>
            </a: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земли.</a:t>
            </a: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слово Христа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Прозвучало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навек: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«Да будет от Духа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Рождён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человек!»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5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свыше от Духа </a:t>
            </a: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</a:t>
            </a: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будет </a:t>
            </a: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рождён</a:t>
            </a: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 вторят</a:t>
            </a:r>
            <a:r>
              <a:rPr lang="en-US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свыше от духа не будет рождён,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в Царствие Божье </a:t>
            </a:r>
            <a:r>
              <a:rPr lang="ru-RU" sz="4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введён,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ru-RU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муж. вторят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endParaRPr kumimoji="0" lang="ru-RU" sz="3600" b="1" i="0" u="none" strike="noStrike" kern="120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в Царствие Божье не будет введён,</a:t>
            </a:r>
            <a:endParaRPr kumimoji="0" lang="ru-RU" sz="3600" b="1" i="0" u="none" strike="noStrike" kern="120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9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хочет наследовать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Царство Отца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там ликовать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торжестве без конца,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5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Забыв все тревоги </a:t>
            </a:r>
          </a:p>
          <a:p>
            <a:pPr marL="0" marR="0" lvl="0" indent="0" algn="l" defTabSz="914355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kumimoji="0" lang="ru-RU" sz="54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емные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как сон, </a:t>
            </a:r>
          </a:p>
          <a:p>
            <a:pPr marL="0" marR="0" lvl="0" indent="0" algn="l" defTabSz="914355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Тот должен быть </a:t>
            </a: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сердце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Духа рождён.</a:t>
            </a:r>
            <a:endParaRPr lang="ru-RU" sz="54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30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8595</TotalTime>
  <Words>102</Words>
  <Application>Microsoft Macintosh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241</cp:revision>
  <dcterms:created xsi:type="dcterms:W3CDTF">2016-09-02T12:17:38Z</dcterms:created>
  <dcterms:modified xsi:type="dcterms:W3CDTF">2020-10-22T10:26:14Z</dcterms:modified>
</cp:coreProperties>
</file>