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6" r:id="rId4"/>
    <p:sldId id="277" r:id="rId5"/>
    <p:sldId id="279" r:id="rId6"/>
    <p:sldId id="281" r:id="rId7"/>
    <p:sldId id="282"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3224" autoAdjust="0"/>
  </p:normalViewPr>
  <p:slideViewPr>
    <p:cSldViewPr snapToGrid="0" snapToObjects="1">
      <p:cViewPr varScale="1">
        <p:scale>
          <a:sx n="166" d="100"/>
          <a:sy n="166" d="100"/>
        </p:scale>
        <p:origin x="-640" y="21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8891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4717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169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Ты веди меня, о Отче</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21097" y="308455"/>
            <a:ext cx="84603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Ты веди меня, о Отче,</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Чрез пустыню сей земли;</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Хоть я слаб, но Ты,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Бог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сильный,</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Мощною рукой веди.</a:t>
            </a:r>
          </a:p>
          <a:p>
            <a:pPr algn="l" defTabSz="685800">
              <a:lnSpc>
                <a:spcPct val="130000"/>
              </a:lnSpc>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2148" y="314191"/>
            <a:ext cx="8179496"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Своей манной, своей манной</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Напитай в чужой земле,</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Напитай в чужой земле,</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Напитай,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Напитай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 чужой земле.</a:t>
            </a: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99680" y="320982"/>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Дай мне из скалы напиться,</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Воду жизни Ты излей</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И всегда дай мне укрыться</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Под десницею Твоей.</a:t>
            </a: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О Спаситель, о Спаситель,</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Будь мне крепкий, сильный щит,</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Будь мне крепкий, сильный щит,</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Крепкий щит, будь мне крепкий,</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Сильный щит.</a:t>
            </a:r>
          </a:p>
        </p:txBody>
      </p:sp>
    </p:spTree>
    <p:extLst>
      <p:ext uri="{BB962C8B-B14F-4D97-AF65-F5344CB8AC3E}">
        <p14:creationId xmlns:p14="http://schemas.microsoft.com/office/powerpoint/2010/main" val="247655976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Проведи меня, дай силы,</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Через реку Иордан;</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Через смерть и тьму могилы</a:t>
            </a:r>
          </a:p>
          <a:p>
            <a:pPr marL="0" marR="0" lvl="0" indent="0" algn="l" defTabSz="914355" rtl="0" eaLnBrk="1" fontAlgn="auto" latinLnBrk="0" hangingPunct="1">
              <a:lnSpc>
                <a:spcPct val="150000"/>
              </a:lnSpc>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Ты введи в Твой Ханаан.</a:t>
            </a:r>
          </a:p>
        </p:txBody>
      </p:sp>
    </p:spTree>
    <p:extLst>
      <p:ext uri="{BB962C8B-B14F-4D97-AF65-F5344CB8AC3E}">
        <p14:creationId xmlns:p14="http://schemas.microsoft.com/office/powerpoint/2010/main" val="814693405"/>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900820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 ликованьем, с ликованьем</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Гимн хвалы там воспою,</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Гимн хвалы там воспою,</a:t>
            </a:r>
          </a:p>
          <a:p>
            <a:pPr marL="0" marR="0" lvl="0" indent="0" algn="l" defTabSz="914355" rtl="0" eaLnBrk="1" fontAlgn="auto" latinLnBrk="0" hangingPunct="1">
              <a:lnSpc>
                <a:spcPct val="130000"/>
              </a:lnSpc>
              <a:spcBef>
                <a:spcPts val="0"/>
              </a:spcBef>
              <a:spcAft>
                <a:spcPts val="0"/>
              </a:spcAft>
              <a:buClrTx/>
              <a:buSzTx/>
              <a:buFontTx/>
              <a:buNone/>
              <a:tabLst/>
              <a:defRPr/>
            </a:pPr>
            <a:r>
              <a:rPr kumimoji="0" lang="ru-RU" sz="4000" b="1" i="0" u="none" strike="noStrike" kern="1200" cap="none" normalizeH="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Гимн хвалы, </a:t>
            </a:r>
            <a:r>
              <a:rPr kumimoji="0" lang="ru-RU" sz="4000" b="1" i="0" u="none" strike="noStrike" kern="1200" cap="none" normalizeH="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lang="ru-RU" sz="3900" b="1" kern="1200" dirty="0" smtClean="0">
                <a:solidFill>
                  <a:srgbClr val="465466">
                    <a:lumMod val="50000"/>
                  </a:srgbClr>
                </a:solidFill>
                <a:latin typeface="Arial" panose="020B0604020202020204" pitchFamily="34" charset="0"/>
                <a:ea typeface="+mn-ea"/>
                <a:cs typeface="Arial" panose="020B0604020202020204" pitchFamily="34" charset="0"/>
              </a:rPr>
              <a:t>Г</a:t>
            </a:r>
            <a:r>
              <a:rPr kumimoji="0" lang="ru-RU" sz="3900" b="1" i="0" u="none" strike="noStrike" kern="1200" cap="none" normalizeH="0" noProof="0" dirty="0" err="1"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имн</a:t>
            </a:r>
            <a:r>
              <a:rPr kumimoji="0" lang="ru-RU" sz="3900" b="1" i="0" u="none" strike="noStrike" kern="1200" cap="none" normalizeH="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kumimoji="0" lang="ru-RU" sz="3900" b="1" i="0" u="none" strike="noStrike" kern="1200" cap="none" normalizeH="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хвалы там воспою.</a:t>
            </a:r>
          </a:p>
        </p:txBody>
      </p:sp>
    </p:spTree>
    <p:extLst>
      <p:ext uri="{BB962C8B-B14F-4D97-AF65-F5344CB8AC3E}">
        <p14:creationId xmlns:p14="http://schemas.microsoft.com/office/powerpoint/2010/main" val="7585788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1040</TotalTime>
  <Words>130</Words>
  <Application>Microsoft Macintosh PowerPoint</Application>
  <PresentationFormat>On-screen Show (16:9)</PresentationFormat>
  <Paragraphs>26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86</cp:revision>
  <dcterms:modified xsi:type="dcterms:W3CDTF">2020-10-21T21:56:59Z</dcterms:modified>
</cp:coreProperties>
</file>