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45" r:id="rId5"/>
    <p:sldId id="1059" r:id="rId6"/>
    <p:sldId id="1060" r:id="rId7"/>
    <p:sldId id="106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веди меня, о Отче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веди меня, о Отче,</a:t>
            </a:r>
          </a:p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пустыню сей земли;</a:t>
            </a:r>
          </a:p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я слаб, но Ты,</a:t>
            </a:r>
          </a:p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сильный,</a:t>
            </a:r>
          </a:p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Мощною рукой веди.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манной,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воей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манной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Напитай в чужой земле,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Напитай в чужой земле,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Напитай,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Напитай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чужой земле.</a:t>
            </a:r>
          </a:p>
          <a:p>
            <a:pPr>
              <a:lnSpc>
                <a:spcPct val="150000"/>
              </a:lnSpc>
            </a:pPr>
            <a:endParaRPr lang="ru-RU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мне </a:t>
            </a:r>
            <a:endParaRPr lang="ru-RU" sz="4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скалы напиться,</a:t>
            </a:r>
          </a:p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Воду жизни Ты излей</a:t>
            </a:r>
          </a:p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всегда дай мне укрыться</a:t>
            </a:r>
          </a:p>
          <a:p>
            <a:pPr>
              <a:lnSpc>
                <a:spcPct val="150000"/>
              </a:lnSpc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десницею Твоей.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Спаситель,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Спаситель,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мне крепкий,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щит,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мне крепкий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щит,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Крепкий щит,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крепкий,</a:t>
            </a:r>
          </a:p>
          <a:p>
            <a:pPr>
              <a:lnSpc>
                <a:spcPct val="11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Сильный щит.</a:t>
            </a: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Проведи меня,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силы,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реку Иордан;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смерть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тьму могилы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введи в Твой Ханаан.</a:t>
            </a:r>
          </a:p>
        </p:txBody>
      </p:sp>
    </p:spTree>
    <p:extLst>
      <p:ext uri="{BB962C8B-B14F-4D97-AF65-F5344CB8AC3E}">
        <p14:creationId xmlns:p14="http://schemas.microsoft.com/office/powerpoint/2010/main" val="342394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ликованьем, с ликованьем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 хвалы там воспою,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 хвалы там воспою,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 хвалы, гимн хвалы 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воспою.</a:t>
            </a:r>
          </a:p>
        </p:txBody>
      </p:sp>
    </p:spTree>
    <p:extLst>
      <p:ext uri="{BB962C8B-B14F-4D97-AF65-F5344CB8AC3E}">
        <p14:creationId xmlns:p14="http://schemas.microsoft.com/office/powerpoint/2010/main" val="1223233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8519</TotalTime>
  <Words>91</Words>
  <Application>Microsoft Macintosh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236</cp:revision>
  <dcterms:created xsi:type="dcterms:W3CDTF">2016-09-02T12:17:38Z</dcterms:created>
  <dcterms:modified xsi:type="dcterms:W3CDTF">2020-10-21T21:54:52Z</dcterms:modified>
</cp:coreProperties>
</file>