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1" r:id="rId3"/>
    <p:sldId id="1055" r:id="rId4"/>
    <p:sldId id="1061" r:id="rId5"/>
    <p:sldId id="1062" r:id="rId6"/>
    <p:sldId id="1063" r:id="rId7"/>
    <p:sldId id="1064" r:id="rId8"/>
    <p:sldId id="1065" r:id="rId9"/>
    <p:sldId id="1066" r:id="rId10"/>
    <p:sldId id="1067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72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пороге</a:t>
            </a:r>
            <a:br>
              <a:rPr lang="ru-RU" sz="72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вечность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-315416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Борьба со грехом тяжела,</a:t>
            </a: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Сомненья так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прогнать,</a:t>
            </a: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только борьба </a:t>
            </a:r>
          </a:p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победе ведёт.</a:t>
            </a: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воин Христа,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Твёрдо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стой!</a:t>
            </a:r>
          </a:p>
          <a:p>
            <a:pPr>
              <a:lnSpc>
                <a:spcPct val="110000"/>
              </a:lnSpc>
            </a:pP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4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Стоишь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пороге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в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вечность,</a:t>
            </a:r>
          </a:p>
          <a:p>
            <a:pPr>
              <a:lnSpc>
                <a:spcPct val="12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Зовёт тебя счастье: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Приди!»</a:t>
            </a:r>
          </a:p>
          <a:p>
            <a:pPr>
              <a:lnSpc>
                <a:spcPct val="12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мир так красив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манит,</a:t>
            </a:r>
          </a:p>
          <a:p>
            <a:pPr>
              <a:lnSpc>
                <a:spcPct val="12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будто цветы на пути.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43408"/>
            <a:ext cx="9937104" cy="779410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змей,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крываясь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цветами,</a:t>
            </a: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них жало своё </a:t>
            </a:r>
            <a:r>
              <a:rPr lang="ru-RU" sz="48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притаил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ловок, чарует грехами,</a:t>
            </a: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ты отвечай ему: «Нет!»</a:t>
            </a: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ты отвечай ему: «Нет!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4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Хотя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 красивым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ыл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грех.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Цветы, о цветы –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рви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их,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рви!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дальше и дальше иди!</a:t>
            </a:r>
          </a:p>
          <a:p>
            <a:pPr>
              <a:lnSpc>
                <a:spcPct val="150000"/>
              </a:lnSpc>
            </a:pP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0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Друзья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Прекрасны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порою,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сладки слова их любви,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после горячей слезою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Омоешь ресницы твои.</a:t>
            </a:r>
          </a:p>
          <a:p>
            <a:pPr>
              <a:lnSpc>
                <a:spcPct val="150000"/>
              </a:lnSpc>
            </a:pP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5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друзья искушают</a:t>
            </a:r>
          </a:p>
          <a:p>
            <a:pPr>
              <a:lnSpc>
                <a:spcPct val="13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Идти, где не будет Христа,</a:t>
            </a:r>
          </a:p>
          <a:p>
            <a:pPr>
              <a:lnSpc>
                <a:spcPct val="13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розами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устилают,</a:t>
            </a:r>
          </a:p>
          <a:p>
            <a:pPr>
              <a:lnSpc>
                <a:spcPct val="13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ты отвечай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«Нет!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 друг, 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 – Иисус!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 с Ним, куда Он зовёт.</a:t>
            </a:r>
          </a:p>
          <a:p>
            <a:pPr>
              <a:lnSpc>
                <a:spcPct val="120000"/>
              </a:lnSpc>
            </a:pPr>
            <a:r>
              <a:rPr lang="ru-RU" sz="4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твою </a:t>
            </a:r>
            <a:r>
              <a:rPr lang="ru-RU" sz="4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горе поймёт,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 с Ним, куда Он зовёт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6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332656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твоё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наполнят </a:t>
            </a:r>
          </a:p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Святой Дух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дивный Христос,</a:t>
            </a:r>
          </a:p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 в мир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оружием веры!</a:t>
            </a:r>
          </a:p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бойся,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 победишь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0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-315416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Хоть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капля сомненья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Таится в душе у тебя,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громко ответь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дерзновеньем: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Иисусе победа моя!»</a:t>
            </a:r>
          </a:p>
          <a:p>
            <a:pPr>
              <a:lnSpc>
                <a:spcPct val="120000"/>
              </a:lnSpc>
            </a:pP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5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8485</TotalTime>
  <Words>123</Words>
  <Application>Microsoft Macintosh PowerPoint</Application>
  <PresentationFormat>On-screen Show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236</cp:revision>
  <dcterms:created xsi:type="dcterms:W3CDTF">2016-09-02T12:17:38Z</dcterms:created>
  <dcterms:modified xsi:type="dcterms:W3CDTF">2020-10-21T21:51:25Z</dcterms:modified>
</cp:coreProperties>
</file>