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65" r:id="rId2"/>
    <p:sldId id="269" r:id="rId3"/>
    <p:sldId id="276" r:id="rId4"/>
    <p:sldId id="267" r:id="rId5"/>
    <p:sldId id="270" r:id="rId6"/>
    <p:sldId id="277" r:id="rId7"/>
    <p:sldId id="278" r:id="rId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93224" autoAdjust="0"/>
  </p:normalViewPr>
  <p:slideViewPr>
    <p:cSldViewPr snapToGrid="0" snapToObjects="1">
      <p:cViewPr varScale="1">
        <p:scale>
          <a:sx n="166" d="100"/>
          <a:sy n="166" d="100"/>
        </p:scale>
        <p:origin x="-640" y="-9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51957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005559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73132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Я не один</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70993" y="553755"/>
            <a:ext cx="752338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dirty="0">
                <a:solidFill>
                  <a:schemeClr val="tx1"/>
                </a:solidFill>
                <a:latin typeface="Arial"/>
                <a:ea typeface="+mn-ea"/>
                <a:cs typeface="Arial"/>
              </a:rPr>
              <a:t>Я не один на земном пути –</a:t>
            </a:r>
          </a:p>
          <a:p>
            <a:pPr algn="l" defTabSz="685800">
              <a:spcBef>
                <a:spcPts val="1350"/>
              </a:spcBef>
              <a:buClr>
                <a:srgbClr val="595959"/>
              </a:buClr>
            </a:pPr>
            <a:r>
              <a:rPr lang="ru-RU" sz="4000" b="1" dirty="0">
                <a:solidFill>
                  <a:schemeClr val="tx1"/>
                </a:solidFill>
                <a:latin typeface="Arial"/>
                <a:ea typeface="+mn-ea"/>
                <a:cs typeface="Arial"/>
              </a:rPr>
              <a:t>Близок Иисус, близок Иисус!</a:t>
            </a:r>
          </a:p>
          <a:p>
            <a:pPr algn="l" defTabSz="685800">
              <a:spcBef>
                <a:spcPts val="1350"/>
              </a:spcBef>
              <a:buClr>
                <a:srgbClr val="595959"/>
              </a:buClr>
            </a:pPr>
            <a:r>
              <a:rPr lang="ru-RU" sz="4000" b="1" dirty="0">
                <a:solidFill>
                  <a:schemeClr val="tx1"/>
                </a:solidFill>
                <a:latin typeface="Arial"/>
                <a:ea typeface="+mn-ea"/>
                <a:cs typeface="Arial"/>
              </a:rPr>
              <a:t>Мне помогает рукой любви,</a:t>
            </a:r>
          </a:p>
          <a:p>
            <a:pPr algn="l" defTabSz="685800">
              <a:spcBef>
                <a:spcPts val="1350"/>
              </a:spcBef>
              <a:buClr>
                <a:srgbClr val="595959"/>
              </a:buClr>
            </a:pPr>
            <a:r>
              <a:rPr lang="ru-RU" sz="4000" b="1" dirty="0">
                <a:solidFill>
                  <a:schemeClr val="tx1"/>
                </a:solidFill>
                <a:latin typeface="Arial"/>
                <a:ea typeface="+mn-ea"/>
                <a:cs typeface="Arial"/>
              </a:rPr>
              <a:t>Близок Иисус Спаситель.</a:t>
            </a:r>
          </a:p>
          <a:p>
            <a:pPr algn="l" defTabSz="685800">
              <a:spcBef>
                <a:spcPts val="1350"/>
              </a:spcBef>
              <a:buClr>
                <a:srgbClr val="595959"/>
              </a:buClr>
            </a:pPr>
            <a:endParaRPr lang="ru-RU" sz="28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32148" y="552450"/>
            <a:ext cx="8179496" cy="381974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110000"/>
              </a:lnSpc>
              <a:spcBef>
                <a:spcPts val="1350"/>
              </a:spcBef>
              <a:buClr>
                <a:srgbClr val="595959"/>
              </a:buClr>
            </a:pPr>
            <a:r>
              <a:rPr lang="ru-RU" sz="3600" b="1" dirty="0">
                <a:solidFill>
                  <a:schemeClr val="tx1"/>
                </a:solidFill>
                <a:latin typeface="Arial"/>
                <a:ea typeface="+mn-ea"/>
                <a:cs typeface="Arial"/>
              </a:rPr>
              <a:t>Солнышко </a:t>
            </a:r>
            <a:r>
              <a:rPr lang="ru-RU" sz="3600" b="1" dirty="0" smtClean="0">
                <a:solidFill>
                  <a:schemeClr val="tx1"/>
                </a:solidFill>
                <a:latin typeface="Arial"/>
                <a:ea typeface="+mn-ea"/>
                <a:cs typeface="Arial"/>
              </a:rPr>
              <a:t>ли в </a:t>
            </a:r>
            <a:r>
              <a:rPr lang="ru-RU" sz="3600" b="1" dirty="0">
                <a:solidFill>
                  <a:schemeClr val="tx1"/>
                </a:solidFill>
                <a:latin typeface="Arial"/>
                <a:ea typeface="+mn-ea"/>
                <a:cs typeface="Arial"/>
              </a:rPr>
              <a:t>небесах блестит,</a:t>
            </a:r>
          </a:p>
          <a:p>
            <a:pPr algn="l" defTabSz="685800">
              <a:lnSpc>
                <a:spcPct val="110000"/>
              </a:lnSpc>
              <a:spcBef>
                <a:spcPts val="1350"/>
              </a:spcBef>
              <a:buClr>
                <a:srgbClr val="595959"/>
              </a:buClr>
            </a:pPr>
            <a:r>
              <a:rPr lang="ru-RU" sz="3600" b="1" dirty="0">
                <a:solidFill>
                  <a:schemeClr val="tx1"/>
                </a:solidFill>
                <a:latin typeface="Arial"/>
                <a:ea typeface="+mn-ea"/>
                <a:cs typeface="Arial"/>
              </a:rPr>
              <a:t>Тучами ль весь небосвод покрыт –</a:t>
            </a:r>
          </a:p>
          <a:p>
            <a:pPr algn="l" defTabSz="685800">
              <a:lnSpc>
                <a:spcPct val="110000"/>
              </a:lnSpc>
              <a:spcBef>
                <a:spcPts val="1350"/>
              </a:spcBef>
              <a:buClr>
                <a:srgbClr val="595959"/>
              </a:buClr>
            </a:pPr>
            <a:r>
              <a:rPr lang="ru-RU" sz="3600" b="1" dirty="0">
                <a:solidFill>
                  <a:schemeClr val="tx1"/>
                </a:solidFill>
                <a:latin typeface="Arial"/>
                <a:ea typeface="+mn-ea"/>
                <a:cs typeface="Arial"/>
              </a:rPr>
              <a:t>Взором любви Он за мной следит.</a:t>
            </a:r>
          </a:p>
          <a:p>
            <a:pPr algn="l" defTabSz="685800">
              <a:lnSpc>
                <a:spcPct val="110000"/>
              </a:lnSpc>
              <a:spcBef>
                <a:spcPts val="1350"/>
              </a:spcBef>
              <a:buClr>
                <a:srgbClr val="595959"/>
              </a:buClr>
            </a:pPr>
            <a:r>
              <a:rPr lang="ru-RU" sz="3600" b="1" dirty="0">
                <a:solidFill>
                  <a:schemeClr val="tx1"/>
                </a:solidFill>
                <a:latin typeface="Arial"/>
                <a:ea typeface="+mn-ea"/>
                <a:cs typeface="Arial"/>
              </a:rPr>
              <a:t>Близок Иисус Спаситель.</a:t>
            </a:r>
          </a:p>
        </p:txBody>
      </p:sp>
    </p:spTree>
    <p:extLst>
      <p:ext uri="{BB962C8B-B14F-4D97-AF65-F5344CB8AC3E}">
        <p14:creationId xmlns:p14="http://schemas.microsoft.com/office/powerpoint/2010/main" val="354751799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249719"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725947" y="480774"/>
            <a:ext cx="719620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b="1" dirty="0">
                <a:solidFill>
                  <a:schemeClr val="tx1"/>
                </a:solidFill>
                <a:latin typeface="Arial"/>
                <a:ea typeface="+mn-ea"/>
                <a:cs typeface="Arial"/>
              </a:rPr>
              <a:t>Припев: </a:t>
            </a:r>
          </a:p>
          <a:p>
            <a:pPr algn="l" defTabSz="685800">
              <a:lnSpc>
                <a:spcPct val="80000"/>
              </a:lnSpc>
              <a:spcBef>
                <a:spcPts val="1350"/>
              </a:spcBef>
              <a:buClr>
                <a:srgbClr val="595959"/>
              </a:buClr>
            </a:pPr>
            <a:r>
              <a:rPr lang="ru-RU" sz="3200" b="1" dirty="0">
                <a:solidFill>
                  <a:schemeClr val="tx1"/>
                </a:solidFill>
                <a:latin typeface="Arial"/>
                <a:ea typeface="+mn-ea"/>
                <a:cs typeface="Arial"/>
              </a:rPr>
              <a:t>Рядом Иисус всегда,</a:t>
            </a:r>
          </a:p>
          <a:p>
            <a:pPr algn="l" defTabSz="685800">
              <a:lnSpc>
                <a:spcPct val="80000"/>
              </a:lnSpc>
              <a:spcBef>
                <a:spcPts val="1350"/>
              </a:spcBef>
              <a:buClr>
                <a:srgbClr val="595959"/>
              </a:buClr>
            </a:pPr>
            <a:r>
              <a:rPr lang="en-US" sz="2800" i="1" dirty="0">
                <a:solidFill>
                  <a:schemeClr val="tx1"/>
                </a:solidFill>
                <a:latin typeface="Arial"/>
                <a:ea typeface="+mn-ea"/>
                <a:cs typeface="Arial"/>
              </a:rPr>
              <a:t>[</a:t>
            </a:r>
            <a:r>
              <a:rPr lang="ru-RU" sz="2800" i="1" dirty="0">
                <a:solidFill>
                  <a:schemeClr val="tx1"/>
                </a:solidFill>
                <a:latin typeface="Arial"/>
                <a:ea typeface="+mn-ea"/>
                <a:cs typeface="Arial"/>
              </a:rPr>
              <a:t>муж.</a:t>
            </a:r>
            <a:r>
              <a:rPr lang="en-US" sz="2800" i="1" dirty="0">
                <a:solidFill>
                  <a:schemeClr val="tx1"/>
                </a:solidFill>
                <a:latin typeface="Arial"/>
                <a:ea typeface="+mn-ea"/>
                <a:cs typeface="Arial"/>
              </a:rPr>
              <a:t>]</a:t>
            </a:r>
            <a:r>
              <a:rPr lang="ru-RU" sz="2800" i="1" dirty="0">
                <a:solidFill>
                  <a:schemeClr val="tx1"/>
                </a:solidFill>
                <a:latin typeface="Arial"/>
                <a:ea typeface="+mn-ea"/>
                <a:cs typeface="Arial"/>
              </a:rPr>
              <a:t> Рядом Иисус всегда, всегда</a:t>
            </a:r>
            <a:r>
              <a:rPr lang="ru-RU" sz="3200" b="1" i="1" dirty="0">
                <a:solidFill>
                  <a:schemeClr val="tx1"/>
                </a:solidFill>
                <a:latin typeface="Arial"/>
                <a:ea typeface="+mn-ea"/>
                <a:cs typeface="Arial"/>
              </a:rPr>
              <a:t>,</a:t>
            </a:r>
          </a:p>
          <a:p>
            <a:pPr algn="l" defTabSz="685800">
              <a:lnSpc>
                <a:spcPct val="80000"/>
              </a:lnSpc>
              <a:spcBef>
                <a:spcPts val="1350"/>
              </a:spcBef>
              <a:buClr>
                <a:srgbClr val="595959"/>
              </a:buClr>
            </a:pPr>
            <a:r>
              <a:rPr lang="ru-RU" sz="3200" b="1" dirty="0">
                <a:solidFill>
                  <a:schemeClr val="tx1"/>
                </a:solidFill>
                <a:latin typeface="Arial"/>
                <a:ea typeface="+mn-ea"/>
                <a:cs typeface="Arial"/>
              </a:rPr>
              <a:t>Он сохранит от зла,</a:t>
            </a:r>
          </a:p>
          <a:p>
            <a:pPr algn="l" defTabSz="685800">
              <a:lnSpc>
                <a:spcPct val="80000"/>
              </a:lnSpc>
              <a:spcBef>
                <a:spcPts val="1350"/>
              </a:spcBef>
              <a:buClr>
                <a:srgbClr val="595959"/>
              </a:buClr>
            </a:pPr>
            <a:r>
              <a:rPr lang="en-US" sz="2800" i="1" dirty="0">
                <a:solidFill>
                  <a:schemeClr val="tx1"/>
                </a:solidFill>
                <a:latin typeface="Arial"/>
                <a:ea typeface="+mn-ea"/>
                <a:cs typeface="Arial"/>
              </a:rPr>
              <a:t>[</a:t>
            </a:r>
            <a:r>
              <a:rPr lang="ru-RU" sz="2800" i="1" dirty="0">
                <a:solidFill>
                  <a:schemeClr val="tx1"/>
                </a:solidFill>
                <a:latin typeface="Arial"/>
                <a:ea typeface="+mn-ea"/>
                <a:cs typeface="Arial"/>
              </a:rPr>
              <a:t>муж.</a:t>
            </a:r>
            <a:r>
              <a:rPr lang="en-US" sz="2800" i="1" dirty="0">
                <a:solidFill>
                  <a:schemeClr val="tx1"/>
                </a:solidFill>
                <a:latin typeface="Arial"/>
                <a:ea typeface="+mn-ea"/>
                <a:cs typeface="Arial"/>
              </a:rPr>
              <a:t>]</a:t>
            </a:r>
            <a:r>
              <a:rPr lang="ru-RU" sz="2800" i="1" dirty="0">
                <a:solidFill>
                  <a:schemeClr val="tx1"/>
                </a:solidFill>
                <a:latin typeface="Arial"/>
                <a:ea typeface="+mn-ea"/>
                <a:cs typeface="Arial"/>
              </a:rPr>
              <a:t> Он сохранит от всякого зла</a:t>
            </a:r>
            <a:r>
              <a:rPr lang="ru-RU" sz="3200" i="1" dirty="0">
                <a:solidFill>
                  <a:schemeClr val="tx1"/>
                </a:solidFill>
                <a:latin typeface="Arial"/>
                <a:ea typeface="+mn-ea"/>
                <a:cs typeface="Arial"/>
              </a:rPr>
              <a:t>,</a:t>
            </a:r>
          </a:p>
          <a:p>
            <a:pPr algn="l" defTabSz="685800">
              <a:lnSpc>
                <a:spcPct val="80000"/>
              </a:lnSpc>
              <a:spcBef>
                <a:spcPts val="1350"/>
              </a:spcBef>
              <a:buClr>
                <a:srgbClr val="595959"/>
              </a:buClr>
            </a:pPr>
            <a:r>
              <a:rPr lang="ru-RU" sz="3200" b="1" dirty="0">
                <a:solidFill>
                  <a:schemeClr val="tx1"/>
                </a:solidFill>
                <a:latin typeface="Arial"/>
                <a:ea typeface="+mn-ea"/>
                <a:cs typeface="Arial"/>
              </a:rPr>
              <a:t>К светлой Отчизне не ведёт меня –</a:t>
            </a:r>
          </a:p>
          <a:p>
            <a:pPr algn="l" defTabSz="685800">
              <a:lnSpc>
                <a:spcPct val="80000"/>
              </a:lnSpc>
              <a:spcBef>
                <a:spcPts val="1350"/>
              </a:spcBef>
              <a:buClr>
                <a:srgbClr val="595959"/>
              </a:buClr>
            </a:pPr>
            <a:r>
              <a:rPr lang="ru-RU" sz="3200" b="1" dirty="0">
                <a:solidFill>
                  <a:schemeClr val="tx1"/>
                </a:solidFill>
                <a:latin typeface="Arial"/>
                <a:ea typeface="+mn-ea"/>
                <a:cs typeface="Arial"/>
              </a:rPr>
              <a:t>Близок Иисус Спаситель.</a:t>
            </a: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18053" y="451635"/>
            <a:ext cx="817110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dirty="0">
                <a:solidFill>
                  <a:schemeClr val="tx1"/>
                </a:solidFill>
                <a:latin typeface="Arial"/>
                <a:ea typeface="+mn-ea"/>
                <a:cs typeface="Arial"/>
              </a:rPr>
              <a:t>Радостно песню я пою:</a:t>
            </a:r>
          </a:p>
          <a:p>
            <a:pPr algn="l" defTabSz="685800">
              <a:spcBef>
                <a:spcPts val="1350"/>
              </a:spcBef>
              <a:buClr>
                <a:srgbClr val="595959"/>
              </a:buClr>
            </a:pPr>
            <a:r>
              <a:rPr lang="ru-RU" sz="4000" b="1" dirty="0">
                <a:solidFill>
                  <a:schemeClr val="tx1"/>
                </a:solidFill>
                <a:latin typeface="Arial"/>
                <a:ea typeface="+mn-ea"/>
                <a:cs typeface="Arial"/>
              </a:rPr>
              <a:t>Близок Иисус, близок Иисус!</a:t>
            </a:r>
          </a:p>
          <a:p>
            <a:pPr algn="l" defTabSz="685800">
              <a:spcBef>
                <a:spcPts val="1350"/>
              </a:spcBef>
              <a:buClr>
                <a:srgbClr val="595959"/>
              </a:buClr>
            </a:pPr>
            <a:r>
              <a:rPr lang="ru-RU" sz="4000" b="1" dirty="0">
                <a:solidFill>
                  <a:schemeClr val="tx1"/>
                </a:solidFill>
                <a:latin typeface="Arial"/>
                <a:ea typeface="+mn-ea"/>
                <a:cs typeface="Arial"/>
              </a:rPr>
              <a:t>Или на битву с грехом встаю –</a:t>
            </a:r>
          </a:p>
          <a:p>
            <a:pPr algn="l" defTabSz="685800">
              <a:spcBef>
                <a:spcPts val="1350"/>
              </a:spcBef>
              <a:buClr>
                <a:srgbClr val="595959"/>
              </a:buClr>
            </a:pPr>
            <a:r>
              <a:rPr lang="ru-RU" sz="4000" b="1" dirty="0">
                <a:solidFill>
                  <a:schemeClr val="tx1"/>
                </a:solidFill>
                <a:latin typeface="Arial"/>
                <a:ea typeface="+mn-ea"/>
                <a:cs typeface="Arial"/>
              </a:rPr>
              <a:t>Близок Иисус Спаситель.</a:t>
            </a:r>
          </a:p>
        </p:txBody>
      </p:sp>
    </p:spTree>
    <p:extLst>
      <p:ext uri="{BB962C8B-B14F-4D97-AF65-F5344CB8AC3E}">
        <p14:creationId xmlns:p14="http://schemas.microsoft.com/office/powerpoint/2010/main" val="1540559170"/>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18053" y="451635"/>
            <a:ext cx="864432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dirty="0">
                <a:solidFill>
                  <a:schemeClr val="tx1"/>
                </a:solidFill>
                <a:latin typeface="Arial"/>
                <a:ea typeface="+mn-ea"/>
                <a:cs typeface="Arial"/>
              </a:rPr>
              <a:t>Плача долиною проходя,</a:t>
            </a:r>
          </a:p>
          <a:p>
            <a:pPr algn="l" defTabSz="685800">
              <a:spcBef>
                <a:spcPts val="1350"/>
              </a:spcBef>
              <a:buClr>
                <a:srgbClr val="595959"/>
              </a:buClr>
            </a:pPr>
            <a:r>
              <a:rPr lang="ru-RU" sz="4000" b="1" dirty="0">
                <a:solidFill>
                  <a:schemeClr val="tx1"/>
                </a:solidFill>
                <a:latin typeface="Arial"/>
                <a:ea typeface="+mn-ea"/>
                <a:cs typeface="Arial"/>
              </a:rPr>
              <a:t>Не убоюсь я угроз врага:</a:t>
            </a:r>
          </a:p>
          <a:p>
            <a:pPr algn="l" defTabSz="685800">
              <a:spcBef>
                <a:spcPts val="1350"/>
              </a:spcBef>
              <a:buClr>
                <a:srgbClr val="595959"/>
              </a:buClr>
            </a:pPr>
            <a:r>
              <a:rPr lang="ru-RU" sz="4000" b="1" dirty="0">
                <a:solidFill>
                  <a:schemeClr val="tx1"/>
                </a:solidFill>
                <a:latin typeface="Arial"/>
                <a:ea typeface="+mn-ea"/>
                <a:cs typeface="Arial"/>
              </a:rPr>
              <a:t>Сильной храним я рукой Христа.</a:t>
            </a:r>
          </a:p>
          <a:p>
            <a:pPr algn="l" defTabSz="685800">
              <a:spcBef>
                <a:spcPts val="1350"/>
              </a:spcBef>
              <a:buClr>
                <a:srgbClr val="595959"/>
              </a:buClr>
            </a:pPr>
            <a:r>
              <a:rPr lang="ru-RU" sz="4000" b="1" dirty="0">
                <a:solidFill>
                  <a:schemeClr val="tx1"/>
                </a:solidFill>
                <a:latin typeface="Arial"/>
                <a:ea typeface="+mn-ea"/>
                <a:cs typeface="Arial"/>
              </a:rPr>
              <a:t>Близок Иисус Спаситель.</a:t>
            </a:r>
          </a:p>
        </p:txBody>
      </p:sp>
    </p:spTree>
    <p:extLst>
      <p:ext uri="{BB962C8B-B14F-4D97-AF65-F5344CB8AC3E}">
        <p14:creationId xmlns:p14="http://schemas.microsoft.com/office/powerpoint/2010/main" val="1686795566"/>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249719"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725947" y="480774"/>
            <a:ext cx="719620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b="1" dirty="0">
                <a:solidFill>
                  <a:schemeClr val="tx1"/>
                </a:solidFill>
                <a:latin typeface="Arial"/>
                <a:ea typeface="+mn-ea"/>
                <a:cs typeface="Arial"/>
              </a:rPr>
              <a:t>Припев: </a:t>
            </a:r>
          </a:p>
          <a:p>
            <a:pPr algn="l" defTabSz="685800">
              <a:lnSpc>
                <a:spcPct val="80000"/>
              </a:lnSpc>
              <a:spcBef>
                <a:spcPts val="1350"/>
              </a:spcBef>
              <a:buClr>
                <a:srgbClr val="595959"/>
              </a:buClr>
            </a:pPr>
            <a:r>
              <a:rPr lang="ru-RU" sz="3200" b="1" dirty="0">
                <a:solidFill>
                  <a:schemeClr val="tx1"/>
                </a:solidFill>
                <a:latin typeface="Arial"/>
                <a:ea typeface="+mn-ea"/>
                <a:cs typeface="Arial"/>
              </a:rPr>
              <a:t>Рядом Иисус всегда,</a:t>
            </a:r>
          </a:p>
          <a:p>
            <a:pPr algn="l" defTabSz="685800">
              <a:lnSpc>
                <a:spcPct val="80000"/>
              </a:lnSpc>
              <a:spcBef>
                <a:spcPts val="1350"/>
              </a:spcBef>
              <a:buClr>
                <a:srgbClr val="595959"/>
              </a:buClr>
            </a:pPr>
            <a:r>
              <a:rPr lang="en-US" sz="2800" i="1" dirty="0">
                <a:solidFill>
                  <a:schemeClr val="tx1"/>
                </a:solidFill>
                <a:latin typeface="Arial"/>
                <a:ea typeface="+mn-ea"/>
                <a:cs typeface="Arial"/>
              </a:rPr>
              <a:t>[</a:t>
            </a:r>
            <a:r>
              <a:rPr lang="ru-RU" sz="2800" i="1" dirty="0">
                <a:solidFill>
                  <a:schemeClr val="tx1"/>
                </a:solidFill>
                <a:latin typeface="Arial"/>
                <a:ea typeface="+mn-ea"/>
                <a:cs typeface="Arial"/>
              </a:rPr>
              <a:t>муж.</a:t>
            </a:r>
            <a:r>
              <a:rPr lang="en-US" sz="2800" i="1" dirty="0">
                <a:solidFill>
                  <a:schemeClr val="tx1"/>
                </a:solidFill>
                <a:latin typeface="Arial"/>
                <a:ea typeface="+mn-ea"/>
                <a:cs typeface="Arial"/>
              </a:rPr>
              <a:t>]</a:t>
            </a:r>
            <a:r>
              <a:rPr lang="ru-RU" sz="2800" i="1" dirty="0">
                <a:solidFill>
                  <a:schemeClr val="tx1"/>
                </a:solidFill>
                <a:latin typeface="Arial"/>
                <a:ea typeface="+mn-ea"/>
                <a:cs typeface="Arial"/>
              </a:rPr>
              <a:t> Рядом Иисус всегда, всегда</a:t>
            </a:r>
            <a:r>
              <a:rPr lang="ru-RU" sz="3200" b="1" i="1" dirty="0">
                <a:solidFill>
                  <a:schemeClr val="tx1"/>
                </a:solidFill>
                <a:latin typeface="Arial"/>
                <a:ea typeface="+mn-ea"/>
                <a:cs typeface="Arial"/>
              </a:rPr>
              <a:t>,</a:t>
            </a:r>
          </a:p>
          <a:p>
            <a:pPr algn="l" defTabSz="685800">
              <a:lnSpc>
                <a:spcPct val="80000"/>
              </a:lnSpc>
              <a:spcBef>
                <a:spcPts val="1350"/>
              </a:spcBef>
              <a:buClr>
                <a:srgbClr val="595959"/>
              </a:buClr>
            </a:pPr>
            <a:r>
              <a:rPr lang="ru-RU" sz="3200" b="1" dirty="0">
                <a:solidFill>
                  <a:schemeClr val="tx1"/>
                </a:solidFill>
                <a:latin typeface="Arial"/>
                <a:ea typeface="+mn-ea"/>
                <a:cs typeface="Arial"/>
              </a:rPr>
              <a:t>Он сохранит от зла,</a:t>
            </a:r>
          </a:p>
          <a:p>
            <a:pPr algn="l" defTabSz="685800">
              <a:lnSpc>
                <a:spcPct val="80000"/>
              </a:lnSpc>
              <a:spcBef>
                <a:spcPts val="1350"/>
              </a:spcBef>
              <a:buClr>
                <a:srgbClr val="595959"/>
              </a:buClr>
            </a:pPr>
            <a:r>
              <a:rPr lang="en-US" sz="2800" i="1" dirty="0">
                <a:solidFill>
                  <a:schemeClr val="tx1"/>
                </a:solidFill>
                <a:latin typeface="Arial"/>
                <a:ea typeface="+mn-ea"/>
                <a:cs typeface="Arial"/>
              </a:rPr>
              <a:t>[</a:t>
            </a:r>
            <a:r>
              <a:rPr lang="ru-RU" sz="2800" i="1" dirty="0">
                <a:solidFill>
                  <a:schemeClr val="tx1"/>
                </a:solidFill>
                <a:latin typeface="Arial"/>
                <a:ea typeface="+mn-ea"/>
                <a:cs typeface="Arial"/>
              </a:rPr>
              <a:t>муж.</a:t>
            </a:r>
            <a:r>
              <a:rPr lang="en-US" sz="2800" i="1" dirty="0">
                <a:solidFill>
                  <a:schemeClr val="tx1"/>
                </a:solidFill>
                <a:latin typeface="Arial"/>
                <a:ea typeface="+mn-ea"/>
                <a:cs typeface="Arial"/>
              </a:rPr>
              <a:t>]</a:t>
            </a:r>
            <a:r>
              <a:rPr lang="ru-RU" sz="2800" i="1" dirty="0">
                <a:solidFill>
                  <a:schemeClr val="tx1"/>
                </a:solidFill>
                <a:latin typeface="Arial"/>
                <a:ea typeface="+mn-ea"/>
                <a:cs typeface="Arial"/>
              </a:rPr>
              <a:t> Он сохранит от всякого зла</a:t>
            </a:r>
            <a:r>
              <a:rPr lang="ru-RU" sz="3200" i="1" dirty="0">
                <a:solidFill>
                  <a:schemeClr val="tx1"/>
                </a:solidFill>
                <a:latin typeface="Arial"/>
                <a:ea typeface="+mn-ea"/>
                <a:cs typeface="Arial"/>
              </a:rPr>
              <a:t>,</a:t>
            </a:r>
          </a:p>
          <a:p>
            <a:pPr algn="l" defTabSz="685800">
              <a:lnSpc>
                <a:spcPct val="80000"/>
              </a:lnSpc>
              <a:spcBef>
                <a:spcPts val="1350"/>
              </a:spcBef>
              <a:buClr>
                <a:srgbClr val="595959"/>
              </a:buClr>
            </a:pPr>
            <a:r>
              <a:rPr lang="ru-RU" sz="3200" b="1" dirty="0">
                <a:solidFill>
                  <a:schemeClr val="tx1"/>
                </a:solidFill>
                <a:latin typeface="Arial"/>
                <a:ea typeface="+mn-ea"/>
                <a:cs typeface="Arial"/>
              </a:rPr>
              <a:t>К светлой Отчизне не ведёт меня –</a:t>
            </a:r>
          </a:p>
          <a:p>
            <a:pPr algn="l" defTabSz="685800">
              <a:lnSpc>
                <a:spcPct val="80000"/>
              </a:lnSpc>
              <a:spcBef>
                <a:spcPts val="1350"/>
              </a:spcBef>
              <a:buClr>
                <a:srgbClr val="595959"/>
              </a:buClr>
            </a:pPr>
            <a:r>
              <a:rPr lang="ru-RU" sz="3200" b="1" dirty="0">
                <a:solidFill>
                  <a:schemeClr val="tx1"/>
                </a:solidFill>
                <a:latin typeface="Arial"/>
                <a:ea typeface="+mn-ea"/>
                <a:cs typeface="Arial"/>
              </a:rPr>
              <a:t>Близок Иисус Спаситель.</a:t>
            </a:r>
          </a:p>
        </p:txBody>
      </p:sp>
    </p:spTree>
    <p:extLst>
      <p:ext uri="{BB962C8B-B14F-4D97-AF65-F5344CB8AC3E}">
        <p14:creationId xmlns:p14="http://schemas.microsoft.com/office/powerpoint/2010/main" val="3448945419"/>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1025</TotalTime>
  <Words>174</Words>
  <Application>Microsoft Macintosh PowerPoint</Application>
  <PresentationFormat>On-screen Show (16:9)</PresentationFormat>
  <Paragraphs>31</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82</cp:revision>
  <dcterms:modified xsi:type="dcterms:W3CDTF">2020-10-21T21:42:52Z</dcterms:modified>
</cp:coreProperties>
</file>