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64" r:id="rId4"/>
    <p:sldId id="1044" r:id="rId5"/>
    <p:sldId id="1045" r:id="rId6"/>
    <p:sldId id="1062" r:id="rId7"/>
    <p:sldId id="1065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один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Я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не один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На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земном пути –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Иисус,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Иисус!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Мне помогает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Рукой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любви,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 Спаситель.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Солнышко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ли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небесах блестит,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Тучами ль весь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Небосвод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покрыт –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Взором любви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Он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за мной следит.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 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Рядом Иисус всегда,</a:t>
            </a:r>
          </a:p>
          <a:p>
            <a:pPr algn="l" defTabSz="685800">
              <a:buClr>
                <a:srgbClr val="595959"/>
              </a:buClr>
            </a:pP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муж.</a:t>
            </a: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Рядом Иисус всегда, всегда</a:t>
            </a:r>
            <a:r>
              <a:rPr lang="ru-RU" sz="44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Он сохранит от зла,</a:t>
            </a:r>
          </a:p>
          <a:p>
            <a:pPr algn="l" defTabSz="685800">
              <a:buClr>
                <a:srgbClr val="595959"/>
              </a:buClr>
            </a:pP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муж.</a:t>
            </a: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Он сохранит от всякого зла</a:t>
            </a:r>
            <a:r>
              <a:rPr lang="ru-RU" sz="44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buClr>
                <a:srgbClr val="595959"/>
              </a:buClr>
            </a:pPr>
            <a:endParaRPr lang="ru-RU" sz="1200" b="1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К </a:t>
            </a: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светлой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Отчизне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едёт </a:t>
            </a: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меня –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Близок Иисус Спаситель.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Радостно песню я пою: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Иисус, 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Б</a:t>
            </a:r>
            <a:r>
              <a:rPr kumimoji="0" lang="ru-RU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лизок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Иисус!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Или на битву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С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грехом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встаю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–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 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Плача долиною проходя,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Не убоюсь я угроз врага: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Сильной храним я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Рукой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Христа.</a:t>
            </a:r>
          </a:p>
          <a:p>
            <a:pPr marL="0" marR="0" lvl="0" indent="0" algn="l" defTabSz="6858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Близок Иисус 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29018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Рядом Иисус всегда,</a:t>
            </a:r>
          </a:p>
          <a:p>
            <a:pPr algn="l" defTabSz="685800">
              <a:buClr>
                <a:srgbClr val="595959"/>
              </a:buClr>
            </a:pP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муж.</a:t>
            </a: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Рядом Иисус всегда, всегда</a:t>
            </a:r>
            <a:r>
              <a:rPr lang="ru-RU" sz="44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Он сохранит от зла,</a:t>
            </a:r>
          </a:p>
          <a:p>
            <a:pPr algn="l" defTabSz="685800">
              <a:buClr>
                <a:srgbClr val="595959"/>
              </a:buClr>
            </a:pP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муж.</a:t>
            </a:r>
            <a:r>
              <a:rPr lang="en-US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Он сохранит от всякого зла</a:t>
            </a:r>
            <a:r>
              <a:rPr lang="ru-RU" sz="4400" b="1" i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buClr>
                <a:srgbClr val="595959"/>
              </a:buClr>
            </a:pPr>
            <a:endParaRPr lang="ru-RU" sz="1200" b="1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defTabSz="685800"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К </a:t>
            </a: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светлой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Отчизне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едёт </a:t>
            </a: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меня –</a:t>
            </a:r>
          </a:p>
          <a:p>
            <a:pPr algn="l" defTabSz="685800">
              <a:buClr>
                <a:srgbClr val="595959"/>
              </a:buClr>
            </a:pPr>
            <a:r>
              <a:rPr lang="ru-RU" sz="4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Близок Иисус Спаситель.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12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8481</TotalTime>
  <Words>111</Words>
  <Application>Microsoft Macintosh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237</cp:revision>
  <dcterms:created xsi:type="dcterms:W3CDTF">2016-09-02T12:17:38Z</dcterms:created>
  <dcterms:modified xsi:type="dcterms:W3CDTF">2020-10-21T21:41:40Z</dcterms:modified>
</cp:coreProperties>
</file>