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73" r:id="rId3"/>
    <p:sldId id="276" r:id="rId4"/>
    <p:sldId id="277" r:id="rId5"/>
    <p:sldId id="278" r:id="rId6"/>
    <p:sldId id="279"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5677" autoAdjust="0"/>
  </p:normalViewPr>
  <p:slideViewPr>
    <p:cSldViewPr snapToGrid="0" snapToObjects="1">
      <p:cViewPr varScale="1">
        <p:scale>
          <a:sx n="167" d="100"/>
          <a:sy n="167" d="100"/>
        </p:scale>
        <p:origin x="-60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284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2658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949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376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709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Дивный мой Спаситель</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84893" y="288966"/>
            <a:ext cx="7159108" cy="43153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buClr>
                <a:srgbClr val="595959"/>
              </a:buClr>
            </a:pPr>
            <a:r>
              <a:rPr lang="ru-RU" sz="4400" b="1" dirty="0">
                <a:solidFill>
                  <a:schemeClr val="tx1"/>
                </a:solidFill>
                <a:latin typeface="Arial"/>
                <a:ea typeface="+mn-ea"/>
                <a:cs typeface="Arial"/>
              </a:rPr>
              <a:t>Дивный мой Спаситель,</a:t>
            </a:r>
          </a:p>
          <a:p>
            <a:pPr algn="l" defTabSz="685800">
              <a:lnSpc>
                <a:spcPct val="110000"/>
              </a:lnSpc>
              <a:buClr>
                <a:srgbClr val="595959"/>
              </a:buClr>
            </a:pPr>
            <a:r>
              <a:rPr lang="ru-RU" sz="4400" b="1" dirty="0">
                <a:solidFill>
                  <a:schemeClr val="tx1"/>
                </a:solidFill>
                <a:latin typeface="Arial"/>
                <a:ea typeface="+mn-ea"/>
                <a:cs typeface="Arial"/>
              </a:rPr>
              <a:t>Друг и Утешитель,</a:t>
            </a:r>
          </a:p>
          <a:p>
            <a:pPr algn="l" defTabSz="685800">
              <a:lnSpc>
                <a:spcPct val="110000"/>
              </a:lnSpc>
              <a:buClr>
                <a:srgbClr val="595959"/>
              </a:buClr>
            </a:pPr>
            <a:r>
              <a:rPr lang="ru-RU" sz="4400" b="1" dirty="0">
                <a:solidFill>
                  <a:schemeClr val="tx1"/>
                </a:solidFill>
                <a:latin typeface="Arial"/>
                <a:ea typeface="+mn-ea"/>
                <a:cs typeface="Arial"/>
              </a:rPr>
              <a:t>Я к Тебе иду.</a:t>
            </a:r>
          </a:p>
          <a:p>
            <a:pPr algn="l" defTabSz="685800">
              <a:lnSpc>
                <a:spcPct val="110000"/>
              </a:lnSpc>
              <a:buClr>
                <a:srgbClr val="595959"/>
              </a:buClr>
            </a:pPr>
            <a:r>
              <a:rPr lang="ru-RU" sz="4400" b="1" dirty="0">
                <a:solidFill>
                  <a:schemeClr val="tx1"/>
                </a:solidFill>
                <a:latin typeface="Arial"/>
                <a:ea typeface="+mn-ea"/>
                <a:cs typeface="Arial"/>
              </a:rPr>
              <a:t>Льну к Тебе душою,</a:t>
            </a:r>
          </a:p>
          <a:p>
            <a:pPr algn="l" defTabSz="685800">
              <a:lnSpc>
                <a:spcPct val="110000"/>
              </a:lnSpc>
              <a:buClr>
                <a:srgbClr val="595959"/>
              </a:buClr>
            </a:pPr>
            <a:r>
              <a:rPr lang="ru-RU" sz="4400" b="1" dirty="0">
                <a:solidFill>
                  <a:schemeClr val="tx1"/>
                </a:solidFill>
                <a:latin typeface="Arial"/>
                <a:ea typeface="+mn-ea"/>
                <a:cs typeface="Arial"/>
              </a:rPr>
              <a:t>Быть хочу с Тобою.</a:t>
            </a:r>
          </a:p>
          <a:p>
            <a:pPr algn="l" defTabSz="685800">
              <a:lnSpc>
                <a:spcPct val="110000"/>
              </a:lnSpc>
              <a:buClr>
                <a:srgbClr val="595959"/>
              </a:buClr>
            </a:pPr>
            <a:r>
              <a:rPr lang="ru-RU" sz="4400" b="1" dirty="0">
                <a:solidFill>
                  <a:schemeClr val="tx1"/>
                </a:solidFill>
                <a:latin typeface="Arial"/>
                <a:ea typeface="+mn-ea"/>
                <a:cs typeface="Arial"/>
              </a:rPr>
              <a:t>Радость там найду</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buClr>
                <a:srgbClr val="595959"/>
              </a:buClr>
            </a:pPr>
            <a:r>
              <a:rPr lang="ru-RU" sz="4800" b="1" dirty="0">
                <a:solidFill>
                  <a:schemeClr val="tx1"/>
                </a:solidFill>
                <a:latin typeface="Arial"/>
                <a:ea typeface="+mn-ea"/>
                <a:cs typeface="Arial"/>
              </a:rPr>
              <a:t>Знаю я, что жизнь моя</a:t>
            </a:r>
          </a:p>
          <a:p>
            <a:pPr algn="l" defTabSz="685800">
              <a:lnSpc>
                <a:spcPct val="110000"/>
              </a:lnSpc>
              <a:buClr>
                <a:srgbClr val="595959"/>
              </a:buClr>
            </a:pPr>
            <a:r>
              <a:rPr lang="ru-RU" sz="4800" b="1" dirty="0">
                <a:solidFill>
                  <a:schemeClr val="tx1"/>
                </a:solidFill>
                <a:latin typeface="Arial"/>
                <a:ea typeface="+mn-ea"/>
                <a:cs typeface="Arial"/>
              </a:rPr>
              <a:t>В любящих руках </a:t>
            </a:r>
            <a:r>
              <a:rPr lang="ru-RU" sz="4800" b="1" dirty="0" smtClean="0">
                <a:solidFill>
                  <a:schemeClr val="tx1"/>
                </a:solidFill>
                <a:latin typeface="Arial"/>
                <a:ea typeface="+mn-ea"/>
                <a:cs typeface="Arial"/>
              </a:rPr>
              <a:t>Сокрыта </a:t>
            </a:r>
            <a:r>
              <a:rPr lang="ru-RU" sz="4800" b="1" dirty="0">
                <a:solidFill>
                  <a:schemeClr val="tx1"/>
                </a:solidFill>
                <a:latin typeface="Arial"/>
                <a:ea typeface="+mn-ea"/>
                <a:cs typeface="Arial"/>
              </a:rPr>
              <a:t>– </a:t>
            </a:r>
          </a:p>
          <a:p>
            <a:pPr algn="l" defTabSz="685800">
              <a:lnSpc>
                <a:spcPct val="110000"/>
              </a:lnSpc>
              <a:buClr>
                <a:srgbClr val="595959"/>
              </a:buClr>
            </a:pPr>
            <a:r>
              <a:rPr lang="ru-RU" sz="4800" b="1" dirty="0">
                <a:solidFill>
                  <a:schemeClr val="tx1"/>
                </a:solidFill>
                <a:latin typeface="Arial"/>
                <a:ea typeface="+mn-ea"/>
                <a:cs typeface="Arial"/>
              </a:rPr>
              <a:t>Там моя защита.</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163761988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92497" y="334599"/>
            <a:ext cx="7151503" cy="434580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buClr>
                <a:srgbClr val="595959"/>
              </a:buClr>
            </a:pPr>
            <a:r>
              <a:rPr lang="ru-RU" sz="4400" b="1" dirty="0">
                <a:solidFill>
                  <a:schemeClr val="tx1"/>
                </a:solidFill>
                <a:latin typeface="Arial"/>
                <a:ea typeface="+mn-ea"/>
                <a:cs typeface="Arial"/>
              </a:rPr>
              <a:t>Если я слабею,</a:t>
            </a:r>
          </a:p>
          <a:p>
            <a:pPr algn="l" defTabSz="685800">
              <a:lnSpc>
                <a:spcPct val="110000"/>
              </a:lnSpc>
              <a:buClr>
                <a:srgbClr val="595959"/>
              </a:buClr>
            </a:pPr>
            <a:r>
              <a:rPr lang="ru-RU" sz="4400" b="1" dirty="0">
                <a:solidFill>
                  <a:schemeClr val="tx1"/>
                </a:solidFill>
                <a:latin typeface="Arial"/>
                <a:ea typeface="+mn-ea"/>
                <a:cs typeface="Arial"/>
              </a:rPr>
              <a:t>Грех не одолею – </a:t>
            </a:r>
          </a:p>
          <a:p>
            <a:pPr algn="l" defTabSz="685800">
              <a:lnSpc>
                <a:spcPct val="110000"/>
              </a:lnSpc>
              <a:buClr>
                <a:srgbClr val="595959"/>
              </a:buClr>
            </a:pPr>
            <a:r>
              <a:rPr lang="ru-RU" sz="4400" b="1" dirty="0">
                <a:solidFill>
                  <a:schemeClr val="tx1"/>
                </a:solidFill>
                <a:latin typeface="Arial"/>
                <a:ea typeface="+mn-ea"/>
                <a:cs typeface="Arial"/>
              </a:rPr>
              <a:t>Внемли ты мольбе;</a:t>
            </a:r>
          </a:p>
          <a:p>
            <a:pPr algn="l" defTabSz="685800">
              <a:lnSpc>
                <a:spcPct val="110000"/>
              </a:lnSpc>
              <a:buClr>
                <a:srgbClr val="595959"/>
              </a:buClr>
            </a:pPr>
            <a:r>
              <a:rPr lang="ru-RU" sz="4400" b="1" dirty="0">
                <a:solidFill>
                  <a:schemeClr val="tx1"/>
                </a:solidFill>
                <a:latin typeface="Arial"/>
                <a:ea typeface="+mn-ea"/>
                <a:cs typeface="Arial"/>
              </a:rPr>
              <a:t>Я к Тебе взываю,</a:t>
            </a:r>
          </a:p>
          <a:p>
            <a:pPr algn="l" defTabSz="685800">
              <a:lnSpc>
                <a:spcPct val="110000"/>
              </a:lnSpc>
              <a:buClr>
                <a:srgbClr val="595959"/>
              </a:buClr>
            </a:pPr>
            <a:r>
              <a:rPr lang="ru-RU" sz="4400" b="1" dirty="0">
                <a:solidFill>
                  <a:schemeClr val="tx1"/>
                </a:solidFill>
                <a:latin typeface="Arial"/>
                <a:ea typeface="+mn-ea"/>
                <a:cs typeface="Arial"/>
              </a:rPr>
              <a:t>Помощь ожидаю – </a:t>
            </a:r>
          </a:p>
          <a:p>
            <a:pPr algn="l" defTabSz="685800">
              <a:lnSpc>
                <a:spcPct val="110000"/>
              </a:lnSpc>
              <a:buClr>
                <a:srgbClr val="595959"/>
              </a:buClr>
            </a:pPr>
            <a:r>
              <a:rPr lang="ru-RU" sz="4400" b="1" dirty="0">
                <a:solidFill>
                  <a:schemeClr val="tx1"/>
                </a:solidFill>
                <a:latin typeface="Arial"/>
                <a:ea typeface="+mn-ea"/>
                <a:cs typeface="Arial"/>
              </a:rPr>
              <a:t>Сила лишь в Тебе!</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283142313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30000"/>
              </a:lnSpc>
              <a:buClr>
                <a:srgbClr val="595959"/>
              </a:buClr>
            </a:pPr>
            <a:r>
              <a:rPr lang="ru-RU" sz="4800" b="1" dirty="0">
                <a:solidFill>
                  <a:schemeClr val="tx1"/>
                </a:solidFill>
                <a:latin typeface="Arial"/>
                <a:ea typeface="+mn-ea"/>
                <a:cs typeface="Arial"/>
              </a:rPr>
              <a:t>Верю я: рука Твоя</a:t>
            </a:r>
          </a:p>
          <a:p>
            <a:pPr algn="l" defTabSz="685800">
              <a:lnSpc>
                <a:spcPct val="130000"/>
              </a:lnSpc>
              <a:buClr>
                <a:srgbClr val="595959"/>
              </a:buClr>
            </a:pPr>
            <a:r>
              <a:rPr lang="ru-RU" sz="4800" b="1" dirty="0">
                <a:solidFill>
                  <a:schemeClr val="tx1"/>
                </a:solidFill>
                <a:latin typeface="Arial"/>
                <a:ea typeface="+mn-ea"/>
                <a:cs typeface="Arial"/>
              </a:rPr>
              <a:t>В трудный час </a:t>
            </a:r>
            <a:r>
              <a:rPr lang="ru-RU" sz="4800" b="1" dirty="0" smtClean="0">
                <a:solidFill>
                  <a:schemeClr val="tx1"/>
                </a:solidFill>
                <a:latin typeface="Arial"/>
                <a:ea typeface="+mn-ea"/>
                <a:cs typeface="Arial"/>
              </a:rPr>
              <a:t/>
            </a:r>
            <a:br>
              <a:rPr lang="ru-RU" sz="4800" b="1" dirty="0" smtClean="0">
                <a:solidFill>
                  <a:schemeClr val="tx1"/>
                </a:solidFill>
                <a:latin typeface="Arial"/>
                <a:ea typeface="+mn-ea"/>
                <a:cs typeface="Arial"/>
              </a:rPr>
            </a:br>
            <a:r>
              <a:rPr lang="ru-RU" sz="4800" b="1" dirty="0" smtClean="0">
                <a:solidFill>
                  <a:schemeClr val="tx1"/>
                </a:solidFill>
                <a:latin typeface="Arial"/>
                <a:ea typeface="+mn-ea"/>
                <a:cs typeface="Arial"/>
              </a:rPr>
              <a:t>Помочь </a:t>
            </a:r>
            <a:r>
              <a:rPr lang="ru-RU" sz="4800" b="1" dirty="0">
                <a:solidFill>
                  <a:schemeClr val="tx1"/>
                </a:solidFill>
                <a:latin typeface="Arial"/>
                <a:ea typeface="+mn-ea"/>
                <a:cs typeface="Arial"/>
              </a:rPr>
              <a:t>готова,</a:t>
            </a:r>
          </a:p>
          <a:p>
            <a:pPr algn="l" defTabSz="685800">
              <a:lnSpc>
                <a:spcPct val="130000"/>
              </a:lnSpc>
              <a:buClr>
                <a:srgbClr val="595959"/>
              </a:buClr>
            </a:pPr>
            <a:r>
              <a:rPr lang="ru-RU" sz="4800" b="1" dirty="0">
                <a:solidFill>
                  <a:schemeClr val="tx1"/>
                </a:solidFill>
                <a:latin typeface="Arial"/>
                <a:ea typeface="+mn-ea"/>
                <a:cs typeface="Arial"/>
              </a:rPr>
              <a:t>Охраняя снова.</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225752767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24053" y="480774"/>
            <a:ext cx="7219948"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4400" b="1" dirty="0">
                <a:solidFill>
                  <a:schemeClr val="tx1"/>
                </a:solidFill>
                <a:latin typeface="Arial"/>
                <a:ea typeface="+mn-ea"/>
                <a:cs typeface="Arial"/>
              </a:rPr>
              <a:t>Дивный мой Спаситель,</a:t>
            </a:r>
          </a:p>
          <a:p>
            <a:pPr algn="l" defTabSz="685800">
              <a:buClr>
                <a:srgbClr val="595959"/>
              </a:buClr>
            </a:pPr>
            <a:r>
              <a:rPr lang="ru-RU" sz="4400" b="1" dirty="0">
                <a:solidFill>
                  <a:schemeClr val="tx1"/>
                </a:solidFill>
                <a:latin typeface="Arial"/>
                <a:ea typeface="+mn-ea"/>
                <a:cs typeface="Arial"/>
              </a:rPr>
              <a:t>Сильный Победитель,</a:t>
            </a:r>
          </a:p>
          <a:p>
            <a:pPr algn="l" defTabSz="685800">
              <a:buClr>
                <a:srgbClr val="595959"/>
              </a:buClr>
            </a:pPr>
            <a:r>
              <a:rPr lang="ru-RU" sz="4400" b="1" dirty="0">
                <a:solidFill>
                  <a:schemeClr val="tx1"/>
                </a:solidFill>
                <a:latin typeface="Arial"/>
                <a:ea typeface="+mn-ea"/>
                <a:cs typeface="Arial"/>
              </a:rPr>
              <a:t>В вере утверди!</a:t>
            </a:r>
          </a:p>
          <a:p>
            <a:pPr algn="l" defTabSz="685800">
              <a:buClr>
                <a:srgbClr val="595959"/>
              </a:buClr>
            </a:pPr>
            <a:r>
              <a:rPr lang="ru-RU" sz="4400" b="1" dirty="0">
                <a:solidFill>
                  <a:schemeClr val="tx1"/>
                </a:solidFill>
                <a:latin typeface="Arial"/>
                <a:ea typeface="+mn-ea"/>
                <a:cs typeface="Arial"/>
              </a:rPr>
              <a:t>Чтоб в борьбе неравной</a:t>
            </a:r>
          </a:p>
          <a:p>
            <a:pPr algn="l" defTabSz="685800">
              <a:buClr>
                <a:srgbClr val="595959"/>
              </a:buClr>
            </a:pPr>
            <a:r>
              <a:rPr lang="ru-RU" sz="4400" b="1" dirty="0">
                <a:solidFill>
                  <a:schemeClr val="tx1"/>
                </a:solidFill>
                <a:latin typeface="Arial"/>
                <a:ea typeface="+mn-ea"/>
                <a:cs typeface="Arial"/>
              </a:rPr>
              <a:t>На земле греховной</a:t>
            </a:r>
          </a:p>
          <a:p>
            <a:pPr algn="l" defTabSz="685800">
              <a:buClr>
                <a:srgbClr val="595959"/>
              </a:buClr>
            </a:pPr>
            <a:r>
              <a:rPr lang="ru-RU" sz="4400" b="1" dirty="0">
                <a:solidFill>
                  <a:schemeClr val="tx1"/>
                </a:solidFill>
                <a:latin typeface="Arial"/>
                <a:ea typeface="+mn-ea"/>
                <a:cs typeface="Arial"/>
              </a:rPr>
              <a:t>Враг не победил.</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420735331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buClr>
                <a:srgbClr val="595959"/>
              </a:buClr>
            </a:pPr>
            <a:r>
              <a:rPr lang="ru-RU" sz="4800" b="1" dirty="0">
                <a:solidFill>
                  <a:schemeClr val="tx1"/>
                </a:solidFill>
                <a:latin typeface="Arial"/>
                <a:ea typeface="+mn-ea"/>
                <a:cs typeface="Arial"/>
              </a:rPr>
              <a:t>Без Тебя бессилен я;</a:t>
            </a:r>
          </a:p>
          <a:p>
            <a:pPr algn="l" defTabSz="685800">
              <a:lnSpc>
                <a:spcPct val="110000"/>
              </a:lnSpc>
              <a:buClr>
                <a:srgbClr val="595959"/>
              </a:buClr>
            </a:pPr>
            <a:r>
              <a:rPr lang="ru-RU" sz="4800" b="1" dirty="0">
                <a:solidFill>
                  <a:schemeClr val="tx1"/>
                </a:solidFill>
                <a:latin typeface="Arial"/>
                <a:ea typeface="+mn-ea"/>
                <a:cs typeface="Arial"/>
              </a:rPr>
              <a:t>Ты, Господь, </a:t>
            </a:r>
            <a:r>
              <a:rPr lang="ru-RU" sz="4800" b="1" dirty="0" smtClean="0">
                <a:solidFill>
                  <a:schemeClr val="tx1"/>
                </a:solidFill>
                <a:latin typeface="Arial"/>
                <a:ea typeface="+mn-ea"/>
                <a:cs typeface="Arial"/>
              </a:rPr>
              <a:t/>
            </a:r>
            <a:br>
              <a:rPr lang="ru-RU" sz="4800" b="1" dirty="0" smtClean="0">
                <a:solidFill>
                  <a:schemeClr val="tx1"/>
                </a:solidFill>
                <a:latin typeface="Arial"/>
                <a:ea typeface="+mn-ea"/>
                <a:cs typeface="Arial"/>
              </a:rPr>
            </a:br>
            <a:r>
              <a:rPr lang="ru-RU" sz="4800" b="1" dirty="0" smtClean="0">
                <a:solidFill>
                  <a:schemeClr val="tx1"/>
                </a:solidFill>
                <a:latin typeface="Arial"/>
                <a:ea typeface="+mn-ea"/>
                <a:cs typeface="Arial"/>
              </a:rPr>
              <a:t>Моя </a:t>
            </a:r>
            <a:r>
              <a:rPr lang="ru-RU" sz="4800" b="1" dirty="0">
                <a:solidFill>
                  <a:schemeClr val="tx1"/>
                </a:solidFill>
                <a:latin typeface="Arial"/>
                <a:ea typeface="+mn-ea"/>
                <a:cs typeface="Arial"/>
              </a:rPr>
              <a:t>победа,</a:t>
            </a:r>
          </a:p>
          <a:p>
            <a:pPr algn="l" defTabSz="685800">
              <a:lnSpc>
                <a:spcPct val="110000"/>
              </a:lnSpc>
              <a:buClr>
                <a:srgbClr val="595959"/>
              </a:buClr>
            </a:pPr>
            <a:r>
              <a:rPr lang="ru-RU" sz="4800" b="1" dirty="0">
                <a:solidFill>
                  <a:schemeClr val="tx1"/>
                </a:solidFill>
                <a:latin typeface="Arial"/>
                <a:ea typeface="+mn-ea"/>
                <a:cs typeface="Arial"/>
              </a:rPr>
              <a:t>Ты – моя надежда.</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190855568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1031</TotalTime>
  <Words>108</Words>
  <Application>Microsoft Macintosh PowerPoint</Application>
  <PresentationFormat>On-screen Show (16:9)</PresentationFormat>
  <Paragraphs>28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2020-10-21T21:34:34Z</dcterms:modified>
</cp:coreProperties>
</file>