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65" r:id="rId2"/>
    <p:sldId id="269" r:id="rId3"/>
    <p:sldId id="270" r:id="rId4"/>
    <p:sldId id="271" r:id="rId5"/>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75172" autoAdjust="0"/>
  </p:normalViewPr>
  <p:slideViewPr>
    <p:cSldViewPr snapToGrid="0" snapToObjects="1">
      <p:cViewPr varScale="1">
        <p:scale>
          <a:sx n="108" d="100"/>
          <a:sy n="108" d="100"/>
        </p:scale>
        <p:origin x="-120" y="-9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jpeg"/><Relationship Id="rId11" Type="http://schemas.microsoft.com/office/2007/relationships/hdphoto" Target="../media/hdphoto3.wdp"/><Relationship Id="rId5" Type="http://schemas.openxmlformats.org/officeDocument/2006/relationships/image" Target="../media/image11.jpeg"/><Relationship Id="rId10" Type="http://schemas.openxmlformats.org/officeDocument/2006/relationships/image" Target="../media/image14.png"/><Relationship Id="rId4" Type="http://schemas.openxmlformats.org/officeDocument/2006/relationships/image" Target="../media/image10.jpg"/><Relationship Id="rId9" Type="http://schemas.microsoft.com/office/2007/relationships/hdphoto" Target="../media/hdphoto2.wdp"/></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638678" y="475772"/>
            <a:ext cx="6355056"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Мой Спаситель всегда со мной</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07730" y="451634"/>
            <a:ext cx="8836269" cy="4518717"/>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000" b="1" spc="-150" dirty="0">
                <a:solidFill>
                  <a:schemeClr val="tx2">
                    <a:lumMod val="50000"/>
                  </a:schemeClr>
                </a:solidFill>
                <a:latin typeface="Arial" panose="020B0604020202020204" pitchFamily="34" charset="0"/>
                <a:cs typeface="Arial" panose="020B0604020202020204" pitchFamily="34" charset="0"/>
              </a:rPr>
              <a:t>Мой Спаситель всегда со мной.</a:t>
            </a:r>
          </a:p>
          <a:p>
            <a:pPr algn="l"/>
            <a:r>
              <a:rPr lang="ru-RU" sz="4000" b="1" spc="-150" dirty="0">
                <a:solidFill>
                  <a:schemeClr val="tx2">
                    <a:lumMod val="50000"/>
                  </a:schemeClr>
                </a:solidFill>
                <a:latin typeface="Arial" panose="020B0604020202020204" pitchFamily="34" charset="0"/>
                <a:cs typeface="Arial" panose="020B0604020202020204" pitchFamily="34" charset="0"/>
              </a:rPr>
              <a:t>					</a:t>
            </a:r>
            <a:r>
              <a:rPr lang="ru-RU" sz="4000" b="1" spc="-150" dirty="0" smtClean="0">
                <a:solidFill>
                  <a:schemeClr val="tx2">
                    <a:lumMod val="50000"/>
                  </a:schemeClr>
                </a:solidFill>
                <a:latin typeface="Arial" panose="020B0604020202020204" pitchFamily="34" charset="0"/>
                <a:cs typeface="Arial" panose="020B0604020202020204" pitchFamily="34" charset="0"/>
              </a:rPr>
              <a:t>	</a:t>
            </a:r>
            <a:r>
              <a:rPr lang="ru-RU" sz="3600" b="1" spc="-150" dirty="0" smtClean="0">
                <a:solidFill>
                  <a:schemeClr val="tx2">
                    <a:lumMod val="50000"/>
                  </a:schemeClr>
                </a:solidFill>
                <a:latin typeface="Arial" panose="020B0604020202020204" pitchFamily="34" charset="0"/>
                <a:cs typeface="Arial" panose="020B0604020202020204" pitchFamily="34" charset="0"/>
              </a:rPr>
              <a:t>(</a:t>
            </a:r>
            <a:r>
              <a:rPr lang="ru-RU" sz="3600" b="1" spc="-150" dirty="0">
                <a:solidFill>
                  <a:schemeClr val="tx2">
                    <a:lumMod val="50000"/>
                  </a:schemeClr>
                </a:solidFill>
                <a:latin typeface="Arial" panose="020B0604020202020204" pitchFamily="34" charset="0"/>
                <a:cs typeface="Arial" panose="020B0604020202020204" pitchFamily="34" charset="0"/>
              </a:rPr>
              <a:t>Бог со мной)</a:t>
            </a:r>
          </a:p>
          <a:p>
            <a:pPr algn="l"/>
            <a:r>
              <a:rPr lang="ru-RU" sz="4000" b="1" spc="-150" dirty="0">
                <a:solidFill>
                  <a:schemeClr val="tx2">
                    <a:lumMod val="50000"/>
                  </a:schemeClr>
                </a:solidFill>
                <a:latin typeface="Arial" panose="020B0604020202020204" pitchFamily="34" charset="0"/>
                <a:cs typeface="Arial" panose="020B0604020202020204" pitchFamily="34" charset="0"/>
              </a:rPr>
              <a:t>Мой Спаситель – </a:t>
            </a:r>
            <a:r>
              <a:rPr lang="ru-RU" sz="4000" b="1" spc="-150" dirty="0" smtClean="0">
                <a:solidFill>
                  <a:schemeClr val="tx2">
                    <a:lumMod val="50000"/>
                  </a:schemeClr>
                </a:solidFill>
                <a:latin typeface="Arial" panose="020B0604020202020204" pitchFamily="34" charset="0"/>
                <a:cs typeface="Arial" panose="020B0604020202020204" pitchFamily="34" charset="0"/>
              </a:rPr>
              <a:t>Он </a:t>
            </a:r>
            <a:r>
              <a:rPr lang="ru-RU" sz="4000" b="1" spc="-150" dirty="0">
                <a:solidFill>
                  <a:schemeClr val="tx2">
                    <a:lumMod val="50000"/>
                  </a:schemeClr>
                </a:solidFill>
                <a:latin typeface="Arial" panose="020B0604020202020204" pitchFamily="34" charset="0"/>
                <a:cs typeface="Arial" panose="020B0604020202020204" pitchFamily="34" charset="0"/>
              </a:rPr>
              <a:t>рядом со мной.</a:t>
            </a:r>
          </a:p>
          <a:p>
            <a:pPr algn="l"/>
            <a:r>
              <a:rPr lang="ru-RU" sz="4000" b="1" spc="-150" dirty="0">
                <a:solidFill>
                  <a:schemeClr val="tx2">
                    <a:lumMod val="50000"/>
                  </a:schemeClr>
                </a:solidFill>
                <a:latin typeface="Arial" panose="020B0604020202020204" pitchFamily="34" charset="0"/>
                <a:cs typeface="Arial" panose="020B0604020202020204" pitchFamily="34" charset="0"/>
              </a:rPr>
              <a:t>					</a:t>
            </a:r>
            <a:r>
              <a:rPr lang="ru-RU" sz="4000" b="1" spc="-150" dirty="0" smtClean="0">
                <a:solidFill>
                  <a:schemeClr val="tx2">
                    <a:lumMod val="50000"/>
                  </a:schemeClr>
                </a:solidFill>
                <a:latin typeface="Arial" panose="020B0604020202020204" pitchFamily="34" charset="0"/>
                <a:cs typeface="Arial" panose="020B0604020202020204" pitchFamily="34" charset="0"/>
              </a:rPr>
              <a:t>	</a:t>
            </a:r>
            <a:r>
              <a:rPr lang="ru-RU" sz="3600" b="1" spc="-150" dirty="0" smtClean="0">
                <a:solidFill>
                  <a:schemeClr val="tx2">
                    <a:lumMod val="50000"/>
                  </a:schemeClr>
                </a:solidFill>
                <a:latin typeface="Arial" panose="020B0604020202020204" pitchFamily="34" charset="0"/>
                <a:cs typeface="Arial" panose="020B0604020202020204" pitchFamily="34" charset="0"/>
              </a:rPr>
              <a:t>(</a:t>
            </a:r>
            <a:r>
              <a:rPr lang="ru-RU" sz="3600" b="1" spc="-150" dirty="0">
                <a:solidFill>
                  <a:schemeClr val="tx2">
                    <a:lumMod val="50000"/>
                  </a:schemeClr>
                </a:solidFill>
                <a:latin typeface="Arial" panose="020B0604020202020204" pitchFamily="34" charset="0"/>
                <a:cs typeface="Arial" panose="020B0604020202020204" pitchFamily="34" charset="0"/>
              </a:rPr>
              <a:t>Бог со мной)</a:t>
            </a:r>
          </a:p>
          <a:p>
            <a:pPr algn="l"/>
            <a:r>
              <a:rPr lang="ru-RU" sz="4000" b="1" spc="-150" dirty="0">
                <a:solidFill>
                  <a:schemeClr val="tx2">
                    <a:lumMod val="50000"/>
                  </a:schemeClr>
                </a:solidFill>
                <a:latin typeface="Arial" panose="020B0604020202020204" pitchFamily="34" charset="0"/>
                <a:cs typeface="Arial" panose="020B0604020202020204" pitchFamily="34" charset="0"/>
              </a:rPr>
              <a:t>Пусть печали тень </a:t>
            </a:r>
            <a:r>
              <a:rPr lang="ru-RU" sz="4000" b="1" spc="-150" dirty="0" smtClean="0">
                <a:solidFill>
                  <a:schemeClr val="tx2">
                    <a:lumMod val="50000"/>
                  </a:schemeClr>
                </a:solidFill>
                <a:latin typeface="Arial" panose="020B0604020202020204" pitchFamily="34" charset="0"/>
                <a:cs typeface="Arial" panose="020B0604020202020204" pitchFamily="34" charset="0"/>
              </a:rPr>
              <a:t>скроет </a:t>
            </a:r>
            <a:r>
              <a:rPr lang="ru-RU" sz="4000" b="1" spc="-150" dirty="0">
                <a:solidFill>
                  <a:schemeClr val="tx2">
                    <a:lumMod val="50000"/>
                  </a:schemeClr>
                </a:solidFill>
                <a:latin typeface="Arial" panose="020B0604020202020204" pitchFamily="34" charset="0"/>
                <a:cs typeface="Arial" panose="020B0604020202020204" pitchFamily="34" charset="0"/>
              </a:rPr>
              <a:t>солнце,</a:t>
            </a:r>
          </a:p>
          <a:p>
            <a:pPr algn="l"/>
            <a:r>
              <a:rPr lang="ru-RU" sz="4000" b="1" spc="-150" dirty="0">
                <a:solidFill>
                  <a:schemeClr val="tx2">
                    <a:lumMod val="50000"/>
                  </a:schemeClr>
                </a:solidFill>
                <a:latin typeface="Arial" panose="020B0604020202020204" pitchFamily="34" charset="0"/>
                <a:cs typeface="Arial" panose="020B0604020202020204" pitchFamily="34" charset="0"/>
              </a:rPr>
              <a:t>Мой Спаситель всегда со мной.</a:t>
            </a:r>
          </a:p>
          <a:p>
            <a:pPr algn="l"/>
            <a:r>
              <a:rPr lang="ru-RU" sz="4000" b="1" spc="-150" dirty="0">
                <a:solidFill>
                  <a:schemeClr val="tx2">
                    <a:lumMod val="50000"/>
                  </a:schemeClr>
                </a:solidFill>
                <a:latin typeface="Arial" panose="020B0604020202020204" pitchFamily="34" charset="0"/>
                <a:cs typeface="Arial" panose="020B0604020202020204" pitchFamily="34" charset="0"/>
              </a:rPr>
              <a:t>					</a:t>
            </a:r>
            <a:r>
              <a:rPr lang="ru-RU" sz="4000" b="1" spc="-150" dirty="0" smtClean="0">
                <a:solidFill>
                  <a:schemeClr val="tx2">
                    <a:lumMod val="50000"/>
                  </a:schemeClr>
                </a:solidFill>
                <a:latin typeface="Arial" panose="020B0604020202020204" pitchFamily="34" charset="0"/>
                <a:cs typeface="Arial" panose="020B0604020202020204" pitchFamily="34" charset="0"/>
              </a:rPr>
              <a:t>	</a:t>
            </a:r>
            <a:r>
              <a:rPr lang="ru-RU" sz="3600" b="1" spc="-150" dirty="0" smtClean="0">
                <a:solidFill>
                  <a:schemeClr val="tx2">
                    <a:lumMod val="50000"/>
                  </a:schemeClr>
                </a:solidFill>
                <a:latin typeface="Arial" panose="020B0604020202020204" pitchFamily="34" charset="0"/>
                <a:cs typeface="Arial" panose="020B0604020202020204" pitchFamily="34" charset="0"/>
              </a:rPr>
              <a:t>(Бог со мной).</a:t>
            </a:r>
            <a:endParaRPr lang="ru-RU" sz="3600" b="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594947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07730" y="451634"/>
            <a:ext cx="8836269" cy="4518717"/>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000" b="1" spc="-150" dirty="0">
                <a:solidFill>
                  <a:schemeClr val="tx2">
                    <a:lumMod val="50000"/>
                  </a:schemeClr>
                </a:solidFill>
                <a:latin typeface="Arial" panose="020B0604020202020204" pitchFamily="34" charset="0"/>
                <a:cs typeface="Arial" panose="020B0604020202020204" pitchFamily="34" charset="0"/>
              </a:rPr>
              <a:t>В испытаньях Господь со мной.</a:t>
            </a:r>
          </a:p>
          <a:p>
            <a:pPr algn="l"/>
            <a:r>
              <a:rPr lang="ru-RU" sz="4000" b="1" spc="-150" dirty="0">
                <a:solidFill>
                  <a:schemeClr val="tx2">
                    <a:lumMod val="50000"/>
                  </a:schemeClr>
                </a:solidFill>
                <a:latin typeface="Arial" panose="020B0604020202020204" pitchFamily="34" charset="0"/>
                <a:cs typeface="Arial" panose="020B0604020202020204" pitchFamily="34" charset="0"/>
              </a:rPr>
              <a:t>					</a:t>
            </a:r>
            <a:r>
              <a:rPr lang="ru-RU" sz="4000" b="1" spc="-150" dirty="0" smtClean="0">
                <a:solidFill>
                  <a:schemeClr val="tx2">
                    <a:lumMod val="50000"/>
                  </a:schemeClr>
                </a:solidFill>
                <a:latin typeface="Arial" panose="020B0604020202020204" pitchFamily="34" charset="0"/>
                <a:cs typeface="Arial" panose="020B0604020202020204" pitchFamily="34" charset="0"/>
              </a:rPr>
              <a:t>	</a:t>
            </a:r>
            <a:r>
              <a:rPr lang="ru-RU" sz="3600" b="1" spc="-150" dirty="0" smtClean="0">
                <a:solidFill>
                  <a:schemeClr val="tx2">
                    <a:lumMod val="50000"/>
                  </a:schemeClr>
                </a:solidFill>
                <a:latin typeface="Arial" panose="020B0604020202020204" pitchFamily="34" charset="0"/>
                <a:cs typeface="Arial" panose="020B0604020202020204" pitchFamily="34" charset="0"/>
              </a:rPr>
              <a:t>(</a:t>
            </a:r>
            <a:r>
              <a:rPr lang="ru-RU" sz="3600" b="1" spc="-150" dirty="0">
                <a:solidFill>
                  <a:schemeClr val="tx2">
                    <a:lumMod val="50000"/>
                  </a:schemeClr>
                </a:solidFill>
                <a:latin typeface="Arial" panose="020B0604020202020204" pitchFamily="34" charset="0"/>
                <a:cs typeface="Arial" panose="020B0604020202020204" pitchFamily="34" charset="0"/>
              </a:rPr>
              <a:t>Бог со мной)</a:t>
            </a:r>
          </a:p>
          <a:p>
            <a:pPr algn="l"/>
            <a:r>
              <a:rPr lang="ru-RU" sz="4000" b="1" spc="-150" dirty="0">
                <a:solidFill>
                  <a:schemeClr val="tx2">
                    <a:lumMod val="50000"/>
                  </a:schemeClr>
                </a:solidFill>
                <a:latin typeface="Arial" panose="020B0604020202020204" pitchFamily="34" charset="0"/>
                <a:cs typeface="Arial" panose="020B0604020202020204" pitchFamily="34" charset="0"/>
              </a:rPr>
              <a:t>В час </a:t>
            </a:r>
            <a:r>
              <a:rPr lang="ru-RU" sz="4000" b="1" spc="-150" dirty="0" smtClean="0">
                <a:solidFill>
                  <a:schemeClr val="tx2">
                    <a:lumMod val="50000"/>
                  </a:schemeClr>
                </a:solidFill>
                <a:latin typeface="Arial" panose="020B0604020202020204" pitchFamily="34" charset="0"/>
                <a:cs typeface="Arial" panose="020B0604020202020204" pitchFamily="34" charset="0"/>
              </a:rPr>
              <a:t>страданий Он </a:t>
            </a:r>
            <a:r>
              <a:rPr lang="ru-RU" sz="4000" b="1" spc="-150" dirty="0">
                <a:solidFill>
                  <a:schemeClr val="tx2">
                    <a:lumMod val="50000"/>
                  </a:schemeClr>
                </a:solidFill>
                <a:latin typeface="Arial" panose="020B0604020202020204" pitchFamily="34" charset="0"/>
                <a:cs typeface="Arial" panose="020B0604020202020204" pitchFamily="34" charset="0"/>
              </a:rPr>
              <a:t>рядом со мной.</a:t>
            </a:r>
          </a:p>
          <a:p>
            <a:pPr algn="l"/>
            <a:r>
              <a:rPr lang="ru-RU" sz="4000" b="1" spc="-150" dirty="0">
                <a:solidFill>
                  <a:schemeClr val="tx2">
                    <a:lumMod val="50000"/>
                  </a:schemeClr>
                </a:solidFill>
                <a:latin typeface="Arial" panose="020B0604020202020204" pitchFamily="34" charset="0"/>
                <a:cs typeface="Arial" panose="020B0604020202020204" pitchFamily="34" charset="0"/>
              </a:rPr>
              <a:t>					</a:t>
            </a:r>
            <a:r>
              <a:rPr lang="ru-RU" sz="4000" b="1" spc="-150" dirty="0" smtClean="0">
                <a:solidFill>
                  <a:schemeClr val="tx2">
                    <a:lumMod val="50000"/>
                  </a:schemeClr>
                </a:solidFill>
                <a:latin typeface="Arial" panose="020B0604020202020204" pitchFamily="34" charset="0"/>
                <a:cs typeface="Arial" panose="020B0604020202020204" pitchFamily="34" charset="0"/>
              </a:rPr>
              <a:t>	</a:t>
            </a:r>
            <a:r>
              <a:rPr lang="ru-RU" sz="3600" b="1" spc="-150" dirty="0" smtClean="0">
                <a:solidFill>
                  <a:schemeClr val="tx2">
                    <a:lumMod val="50000"/>
                  </a:schemeClr>
                </a:solidFill>
                <a:latin typeface="Arial" panose="020B0604020202020204" pitchFamily="34" charset="0"/>
                <a:cs typeface="Arial" panose="020B0604020202020204" pitchFamily="34" charset="0"/>
              </a:rPr>
              <a:t>(</a:t>
            </a:r>
            <a:r>
              <a:rPr lang="ru-RU" sz="3600" b="1" spc="-150" dirty="0">
                <a:solidFill>
                  <a:schemeClr val="tx2">
                    <a:lumMod val="50000"/>
                  </a:schemeClr>
                </a:solidFill>
                <a:latin typeface="Arial" panose="020B0604020202020204" pitchFamily="34" charset="0"/>
                <a:cs typeface="Arial" panose="020B0604020202020204" pitchFamily="34" charset="0"/>
              </a:rPr>
              <a:t>Бог со мной)</a:t>
            </a:r>
          </a:p>
          <a:p>
            <a:pPr algn="l"/>
            <a:r>
              <a:rPr lang="ru-RU" sz="4000" b="1" spc="-150" dirty="0">
                <a:solidFill>
                  <a:schemeClr val="tx2">
                    <a:lumMod val="50000"/>
                  </a:schemeClr>
                </a:solidFill>
                <a:latin typeface="Arial" panose="020B0604020202020204" pitchFamily="34" charset="0"/>
                <a:cs typeface="Arial" panose="020B0604020202020204" pitchFamily="34" charset="0"/>
              </a:rPr>
              <a:t>Когда боль </a:t>
            </a:r>
            <a:r>
              <a:rPr lang="ru-RU" sz="4000" b="1" spc="-150" dirty="0" smtClean="0">
                <a:solidFill>
                  <a:schemeClr val="tx2">
                    <a:lumMod val="50000"/>
                  </a:schemeClr>
                </a:solidFill>
                <a:latin typeface="Arial" panose="020B0604020202020204" pitchFamily="34" charset="0"/>
                <a:cs typeface="Arial" panose="020B0604020202020204" pitchFamily="34" charset="0"/>
              </a:rPr>
              <a:t>потерь ранит </a:t>
            </a:r>
            <a:r>
              <a:rPr lang="ru-RU" sz="4000" b="1" spc="-150" dirty="0">
                <a:solidFill>
                  <a:schemeClr val="tx2">
                    <a:lumMod val="50000"/>
                  </a:schemeClr>
                </a:solidFill>
                <a:latin typeface="Arial" panose="020B0604020202020204" pitchFamily="34" charset="0"/>
                <a:cs typeface="Arial" panose="020B0604020202020204" pitchFamily="34" charset="0"/>
              </a:rPr>
              <a:t>сердце,</a:t>
            </a:r>
          </a:p>
          <a:p>
            <a:pPr algn="l"/>
            <a:r>
              <a:rPr lang="ru-RU" sz="4000" b="1" spc="-150" dirty="0">
                <a:solidFill>
                  <a:schemeClr val="tx2">
                    <a:lumMod val="50000"/>
                  </a:schemeClr>
                </a:solidFill>
                <a:latin typeface="Arial" panose="020B0604020202020204" pitchFamily="34" charset="0"/>
                <a:cs typeface="Arial" panose="020B0604020202020204" pitchFamily="34" charset="0"/>
              </a:rPr>
              <a:t>Мой Утешитель всегда со мной.</a:t>
            </a:r>
          </a:p>
          <a:p>
            <a:pPr algn="l"/>
            <a:r>
              <a:rPr lang="ru-RU" sz="4000" b="1" spc="-150" dirty="0">
                <a:solidFill>
                  <a:schemeClr val="tx2">
                    <a:lumMod val="50000"/>
                  </a:schemeClr>
                </a:solidFill>
                <a:latin typeface="Arial" panose="020B0604020202020204" pitchFamily="34" charset="0"/>
                <a:cs typeface="Arial" panose="020B0604020202020204" pitchFamily="34" charset="0"/>
              </a:rPr>
              <a:t>					</a:t>
            </a:r>
            <a:r>
              <a:rPr lang="ru-RU" sz="4000" b="1" spc="-150" dirty="0" smtClean="0">
                <a:solidFill>
                  <a:schemeClr val="tx2">
                    <a:lumMod val="50000"/>
                  </a:schemeClr>
                </a:solidFill>
                <a:latin typeface="Arial" panose="020B0604020202020204" pitchFamily="34" charset="0"/>
                <a:cs typeface="Arial" panose="020B0604020202020204" pitchFamily="34" charset="0"/>
              </a:rPr>
              <a:t>	</a:t>
            </a:r>
            <a:r>
              <a:rPr lang="ru-RU" sz="3600" b="1" spc="-150" dirty="0" smtClean="0">
                <a:solidFill>
                  <a:schemeClr val="tx2">
                    <a:lumMod val="50000"/>
                  </a:schemeClr>
                </a:solidFill>
                <a:latin typeface="Arial" panose="020B0604020202020204" pitchFamily="34" charset="0"/>
                <a:cs typeface="Arial" panose="020B0604020202020204" pitchFamily="34" charset="0"/>
              </a:rPr>
              <a:t>(</a:t>
            </a:r>
            <a:r>
              <a:rPr lang="ru-RU" sz="3600" b="1" spc="-150" dirty="0">
                <a:solidFill>
                  <a:schemeClr val="tx2">
                    <a:lumMod val="50000"/>
                  </a:schemeClr>
                </a:solidFill>
                <a:latin typeface="Arial" panose="020B0604020202020204" pitchFamily="34" charset="0"/>
                <a:cs typeface="Arial" panose="020B0604020202020204" pitchFamily="34" charset="0"/>
              </a:rPr>
              <a:t>Бог со мной).</a:t>
            </a:r>
            <a:endParaRPr lang="ru-RU" sz="3600" b="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084270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07727" y="106111"/>
            <a:ext cx="8396657" cy="4518717"/>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000" b="1" spc="-150" dirty="0">
                <a:solidFill>
                  <a:schemeClr val="tx2">
                    <a:lumMod val="50000"/>
                  </a:schemeClr>
                </a:solidFill>
                <a:latin typeface="Arial" panose="020B0604020202020204" pitchFamily="34" charset="0"/>
                <a:cs typeface="Arial" panose="020B0604020202020204" pitchFamily="34" charset="0"/>
              </a:rPr>
              <a:t>Твёрдо верю – Господь со мной.</a:t>
            </a:r>
          </a:p>
          <a:p>
            <a:pPr algn="l"/>
            <a:r>
              <a:rPr lang="ru-RU" sz="4000" b="1" spc="-150" dirty="0">
                <a:solidFill>
                  <a:schemeClr val="tx2">
                    <a:lumMod val="50000"/>
                  </a:schemeClr>
                </a:solidFill>
                <a:latin typeface="Arial" panose="020B0604020202020204" pitchFamily="34" charset="0"/>
                <a:cs typeface="Arial" panose="020B0604020202020204" pitchFamily="34" charset="0"/>
              </a:rPr>
              <a:t>					</a:t>
            </a:r>
            <a:r>
              <a:rPr lang="ru-RU" sz="4000" b="1" spc="-150" dirty="0" smtClean="0">
                <a:solidFill>
                  <a:schemeClr val="tx2">
                    <a:lumMod val="50000"/>
                  </a:schemeClr>
                </a:solidFill>
                <a:latin typeface="Arial" panose="020B0604020202020204" pitchFamily="34" charset="0"/>
                <a:cs typeface="Arial" panose="020B0604020202020204" pitchFamily="34" charset="0"/>
              </a:rPr>
              <a:t>	</a:t>
            </a:r>
            <a:r>
              <a:rPr lang="ru-RU" sz="3600" b="1" spc="-150" dirty="0" smtClean="0">
                <a:solidFill>
                  <a:schemeClr val="tx2">
                    <a:lumMod val="50000"/>
                  </a:schemeClr>
                </a:solidFill>
                <a:latin typeface="Arial" panose="020B0604020202020204" pitchFamily="34" charset="0"/>
                <a:cs typeface="Arial" panose="020B0604020202020204" pitchFamily="34" charset="0"/>
              </a:rPr>
              <a:t>(</a:t>
            </a:r>
            <a:r>
              <a:rPr lang="ru-RU" sz="3600" b="1" spc="-150" dirty="0">
                <a:solidFill>
                  <a:schemeClr val="tx2">
                    <a:lumMod val="50000"/>
                  </a:schemeClr>
                </a:solidFill>
                <a:latin typeface="Arial" panose="020B0604020202020204" pitchFamily="34" charset="0"/>
                <a:cs typeface="Arial" panose="020B0604020202020204" pitchFamily="34" charset="0"/>
              </a:rPr>
              <a:t>Бог со мной)</a:t>
            </a:r>
          </a:p>
          <a:p>
            <a:pPr algn="l"/>
            <a:r>
              <a:rPr lang="ru-RU" sz="4000" b="1" spc="-150" dirty="0">
                <a:solidFill>
                  <a:schemeClr val="tx2">
                    <a:lumMod val="50000"/>
                  </a:schemeClr>
                </a:solidFill>
                <a:latin typeface="Arial" panose="020B0604020202020204" pitchFamily="34" charset="0"/>
                <a:cs typeface="Arial" panose="020B0604020202020204" pitchFamily="34" charset="0"/>
              </a:rPr>
              <a:t>Он и Сам шёл дорогой земной.</a:t>
            </a:r>
          </a:p>
          <a:p>
            <a:pPr algn="l"/>
            <a:r>
              <a:rPr lang="ru-RU" sz="4000" b="1" spc="-150" dirty="0">
                <a:solidFill>
                  <a:schemeClr val="tx2">
                    <a:lumMod val="50000"/>
                  </a:schemeClr>
                </a:solidFill>
                <a:latin typeface="Arial" panose="020B0604020202020204" pitchFamily="34" charset="0"/>
                <a:cs typeface="Arial" panose="020B0604020202020204" pitchFamily="34" charset="0"/>
              </a:rPr>
              <a:t>				</a:t>
            </a:r>
            <a:r>
              <a:rPr lang="ru-RU" sz="3600" b="1" spc="-150" dirty="0">
                <a:solidFill>
                  <a:schemeClr val="tx2">
                    <a:lumMod val="50000"/>
                  </a:schemeClr>
                </a:solidFill>
                <a:latin typeface="Arial" panose="020B0604020202020204" pitchFamily="34" charset="0"/>
                <a:cs typeface="Arial" panose="020B0604020202020204" pitchFamily="34" charset="0"/>
              </a:rPr>
              <a:t>		</a:t>
            </a:r>
            <a:r>
              <a:rPr lang="ru-RU" sz="3600" b="1" spc="-150" dirty="0" smtClean="0">
                <a:solidFill>
                  <a:schemeClr val="tx2">
                    <a:lumMod val="50000"/>
                  </a:schemeClr>
                </a:solidFill>
                <a:latin typeface="Arial" panose="020B0604020202020204" pitchFamily="34" charset="0"/>
                <a:cs typeface="Arial" panose="020B0604020202020204" pitchFamily="34" charset="0"/>
              </a:rPr>
              <a:t>(Бог </a:t>
            </a:r>
            <a:r>
              <a:rPr lang="ru-RU" sz="3600" b="1" spc="-150" dirty="0">
                <a:solidFill>
                  <a:schemeClr val="tx2">
                    <a:lumMod val="50000"/>
                  </a:schemeClr>
                </a:solidFill>
                <a:latin typeface="Arial" panose="020B0604020202020204" pitchFamily="34" charset="0"/>
                <a:cs typeface="Arial" panose="020B0604020202020204" pitchFamily="34" charset="0"/>
              </a:rPr>
              <a:t>со мной)</a:t>
            </a:r>
          </a:p>
          <a:p>
            <a:pPr algn="l"/>
            <a:r>
              <a:rPr lang="ru-RU" sz="4000" b="1" spc="-150" dirty="0">
                <a:solidFill>
                  <a:schemeClr val="tx2">
                    <a:lumMod val="50000"/>
                  </a:schemeClr>
                </a:solidFill>
                <a:latin typeface="Arial" panose="020B0604020202020204" pitchFamily="34" charset="0"/>
                <a:cs typeface="Arial" panose="020B0604020202020204" pitchFamily="34" charset="0"/>
              </a:rPr>
              <a:t>Не страшусь я с Ним </a:t>
            </a:r>
            <a:r>
              <a:rPr lang="ru-RU" sz="4000" b="1" spc="-150" dirty="0" smtClean="0">
                <a:solidFill>
                  <a:schemeClr val="tx2">
                    <a:lumMod val="50000"/>
                  </a:schemeClr>
                </a:solidFill>
                <a:latin typeface="Arial" panose="020B0604020202020204" pitchFamily="34" charset="0"/>
                <a:cs typeface="Arial" panose="020B0604020202020204" pitchFamily="34" charset="0"/>
              </a:rPr>
              <a:t>даже смерти</a:t>
            </a:r>
            <a:r>
              <a:rPr lang="ru-RU" sz="4000" b="1" spc="-150" dirty="0">
                <a:solidFill>
                  <a:schemeClr val="tx2">
                    <a:lumMod val="50000"/>
                  </a:schemeClr>
                </a:solidFill>
                <a:latin typeface="Arial" panose="020B0604020202020204" pitchFamily="34" charset="0"/>
                <a:cs typeface="Arial" panose="020B0604020202020204" pitchFamily="34" charset="0"/>
              </a:rPr>
              <a:t>,</a:t>
            </a:r>
          </a:p>
          <a:p>
            <a:pPr algn="l"/>
            <a:r>
              <a:rPr lang="ru-RU" sz="4000" b="1" spc="-150" dirty="0">
                <a:solidFill>
                  <a:schemeClr val="tx2">
                    <a:lumMod val="50000"/>
                  </a:schemeClr>
                </a:solidFill>
                <a:latin typeface="Arial" panose="020B0604020202020204" pitchFamily="34" charset="0"/>
                <a:cs typeface="Arial" panose="020B0604020202020204" pitchFamily="34" charset="0"/>
              </a:rPr>
              <a:t>Чтобы ни случилось – </a:t>
            </a:r>
            <a:endParaRPr lang="ru-RU" sz="4000" b="1" spc="-150" dirty="0" smtClean="0">
              <a:solidFill>
                <a:schemeClr val="tx2">
                  <a:lumMod val="50000"/>
                </a:schemeClr>
              </a:solidFill>
              <a:latin typeface="Arial" panose="020B0604020202020204" pitchFamily="34" charset="0"/>
              <a:cs typeface="Arial" panose="020B0604020202020204" pitchFamily="34" charset="0"/>
            </a:endParaRPr>
          </a:p>
          <a:p>
            <a:pPr algn="l"/>
            <a:r>
              <a:rPr lang="ru-RU" sz="4000" b="1" spc="-150" dirty="0" smtClean="0">
                <a:solidFill>
                  <a:schemeClr val="tx2">
                    <a:lumMod val="50000"/>
                  </a:schemeClr>
                </a:solidFill>
                <a:latin typeface="Arial" panose="020B0604020202020204" pitchFamily="34" charset="0"/>
                <a:cs typeface="Arial" panose="020B0604020202020204" pitchFamily="34" charset="0"/>
              </a:rPr>
              <a:t>Господь </a:t>
            </a:r>
            <a:r>
              <a:rPr lang="ru-RU" sz="4000" b="1" spc="-150" dirty="0">
                <a:solidFill>
                  <a:schemeClr val="tx2">
                    <a:lumMod val="50000"/>
                  </a:schemeClr>
                </a:solidFill>
                <a:latin typeface="Arial" panose="020B0604020202020204" pitchFamily="34" charset="0"/>
                <a:cs typeface="Arial" panose="020B0604020202020204" pitchFamily="34" charset="0"/>
              </a:rPr>
              <a:t>со мной</a:t>
            </a:r>
            <a:r>
              <a:rPr lang="ru-RU" sz="4000" b="1" spc="-150" dirty="0" smtClean="0">
                <a:solidFill>
                  <a:schemeClr val="tx2">
                    <a:lumMod val="50000"/>
                  </a:schemeClr>
                </a:solidFill>
                <a:latin typeface="Arial" panose="020B0604020202020204" pitchFamily="34" charset="0"/>
                <a:cs typeface="Arial" panose="020B0604020202020204" pitchFamily="34" charset="0"/>
              </a:rPr>
              <a:t>. 	</a:t>
            </a:r>
            <a:r>
              <a:rPr lang="ru-RU" sz="3600" b="1" spc="-150" dirty="0" smtClean="0">
                <a:solidFill>
                  <a:schemeClr val="tx2">
                    <a:lumMod val="50000"/>
                  </a:schemeClr>
                </a:solidFill>
                <a:latin typeface="Arial" panose="020B0604020202020204" pitchFamily="34" charset="0"/>
                <a:cs typeface="Arial" panose="020B0604020202020204" pitchFamily="34" charset="0"/>
              </a:rPr>
              <a:t>(</a:t>
            </a:r>
            <a:r>
              <a:rPr lang="ru-RU" sz="3600" b="1" spc="-150" dirty="0">
                <a:solidFill>
                  <a:schemeClr val="tx2">
                    <a:lumMod val="50000"/>
                  </a:schemeClr>
                </a:solidFill>
                <a:latin typeface="Arial" panose="020B0604020202020204" pitchFamily="34" charset="0"/>
                <a:cs typeface="Arial" panose="020B0604020202020204" pitchFamily="34" charset="0"/>
              </a:rPr>
              <a:t>Бог со мной).</a:t>
            </a:r>
            <a:endParaRPr lang="ru-RU" sz="3600" b="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77638445"/>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1006</TotalTime>
  <Words>24</Words>
  <Application>Microsoft Office PowerPoint</Application>
  <PresentationFormat>Экран (16:9)</PresentationFormat>
  <Paragraphs>22</Paragraphs>
  <Slides>4</Slides>
  <Notes>4</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White</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Секретарь</cp:lastModifiedBy>
  <cp:revision>79</cp:revision>
  <dcterms:modified xsi:type="dcterms:W3CDTF">2020-10-22T12:56:13Z</dcterms:modified>
</cp:coreProperties>
</file>