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51" r:id="rId3"/>
    <p:sldId id="1052" r:id="rId4"/>
    <p:sldId id="1053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6" d="100"/>
          <a:sy n="106" d="100"/>
        </p:scale>
        <p:origin x="-84" y="-11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Спаситель всегда со мной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63543" y="332656"/>
            <a:ext cx="9001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Спаситель всегда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мной.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Спаситель – 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рядом со мной.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печали тень 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Скроет солнце,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Спаситель всегда со мной.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63543" y="332656"/>
            <a:ext cx="900100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испытаньях Господь со мной.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 страданий 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рядом со мной.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боль потерь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Ранит сердце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Утешитель всегда со мной.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70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4664"/>
            <a:ext cx="9001000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Твёрдо верю – Господь со мной.</a:t>
            </a:r>
          </a:p>
          <a:p>
            <a:r>
              <a:rPr lang="ru-RU" sz="4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и Сам шёл дорогой земной.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страшусь я с Ним даже 								смерти,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ни случилось – 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со мной.</a:t>
            </a:r>
          </a:p>
          <a:p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(Бог со мной).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41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8429</TotalTime>
  <Words>25</Words>
  <Application>Microsoft Office PowerPoint</Application>
  <PresentationFormat>Экран (4:3)</PresentationFormat>
  <Paragraphs>28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Секретарь</cp:lastModifiedBy>
  <cp:revision>231</cp:revision>
  <dcterms:created xsi:type="dcterms:W3CDTF">2016-09-02T12:17:38Z</dcterms:created>
  <dcterms:modified xsi:type="dcterms:W3CDTF">2020-10-22T12:50:08Z</dcterms:modified>
</cp:coreProperties>
</file>