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65" r:id="rId2"/>
    <p:sldId id="269" r:id="rId3"/>
    <p:sldId id="267" r:id="rId4"/>
    <p:sldId id="270" r:id="rId5"/>
    <p:sldId id="271"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08" d="100"/>
          <a:sy n="108" d="100"/>
        </p:scale>
        <p:origin x="-12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2113832" y="397387"/>
            <a:ext cx="5889092" cy="206755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Господу бремя доверь своё</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65735" y="0"/>
            <a:ext cx="7169343" cy="4586357"/>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Господу бремя доверь своё,</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Скорбь, тревогу, боль, страх.</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Он поддержит тебя </a:t>
            </a:r>
            <a:endParaRPr lang="ru-RU" sz="4000" b="1" spc="-150" dirty="0" smtClean="0">
              <a:solidFill>
                <a:schemeClr val="tx2">
                  <a:lumMod val="50000"/>
                </a:schemeClr>
              </a:solidFill>
              <a:latin typeface="Arial" panose="020B0604020202020204" pitchFamily="34" charset="0"/>
              <a:cs typeface="Arial" panose="020B0604020202020204" pitchFamily="34" charset="0"/>
            </a:endParaRPr>
          </a:p>
          <a:p>
            <a:pPr algn="l">
              <a:lnSpc>
                <a:spcPct val="150000"/>
              </a:lnSpc>
            </a:pPr>
            <a:r>
              <a:rPr lang="ru-RU" sz="4000" b="1" spc="-150" dirty="0" smtClean="0">
                <a:solidFill>
                  <a:schemeClr val="tx2">
                    <a:lumMod val="50000"/>
                  </a:schemeClr>
                </a:solidFill>
                <a:latin typeface="Arial" panose="020B0604020202020204" pitchFamily="34" charset="0"/>
                <a:cs typeface="Arial" panose="020B0604020202020204" pitchFamily="34" charset="0"/>
              </a:rPr>
              <a:t>На тернистом </a:t>
            </a:r>
            <a:r>
              <a:rPr lang="ru-RU" sz="4000" b="1" spc="-150" dirty="0">
                <a:solidFill>
                  <a:schemeClr val="tx2">
                    <a:lumMod val="50000"/>
                  </a:schemeClr>
                </a:solidFill>
                <a:latin typeface="Arial" panose="020B0604020202020204" pitchFamily="34" charset="0"/>
                <a:cs typeface="Arial" panose="020B0604020202020204" pitchFamily="34" charset="0"/>
              </a:rPr>
              <a:t>пути.</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Он – Спаситель и Бог твой,</a:t>
            </a:r>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Весь мир в Его руках.</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Он – любящий Отец,</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Его святая милость </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Превыше небес.</a:t>
            </a:r>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026252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90738" y="338295"/>
            <a:ext cx="8915400" cy="3744817"/>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000" b="1" spc="-150" dirty="0">
                <a:solidFill>
                  <a:schemeClr val="tx2">
                    <a:lumMod val="50000"/>
                  </a:schemeClr>
                </a:solidFill>
                <a:latin typeface="Arial" panose="020B0604020202020204" pitchFamily="34" charset="0"/>
                <a:cs typeface="Arial" panose="020B0604020202020204" pitchFamily="34" charset="0"/>
              </a:rPr>
              <a:t>Верен Господь нам в </a:t>
            </a:r>
            <a:r>
              <a:rPr lang="ru-RU" sz="4000" b="1" spc="-150" dirty="0" smtClean="0">
                <a:solidFill>
                  <a:schemeClr val="tx2">
                    <a:lumMod val="50000"/>
                  </a:schemeClr>
                </a:solidFill>
                <a:latin typeface="Arial" panose="020B0604020202020204" pitchFamily="34" charset="0"/>
                <a:cs typeface="Arial" panose="020B0604020202020204" pitchFamily="34" charset="0"/>
              </a:rPr>
              <a:t>Своей </a:t>
            </a:r>
          </a:p>
          <a:p>
            <a:pPr algn="l"/>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4000" b="1" spc="-150" dirty="0" smtClean="0">
                <a:solidFill>
                  <a:schemeClr val="tx2">
                    <a:lumMod val="50000"/>
                  </a:schemeClr>
                </a:solidFill>
                <a:latin typeface="Arial" panose="020B0604020202020204" pitchFamily="34" charset="0"/>
                <a:cs typeface="Arial" panose="020B0604020202020204" pitchFamily="34" charset="0"/>
              </a:rPr>
              <a:t>							любви</a:t>
            </a:r>
            <a:r>
              <a:rPr lang="ru-RU" sz="4000" b="1" spc="-150" dirty="0">
                <a:solidFill>
                  <a:schemeClr val="tx2">
                    <a:lumMod val="50000"/>
                  </a:schemeClr>
                </a:solidFill>
                <a:latin typeface="Arial" panose="020B0604020202020204" pitchFamily="34" charset="0"/>
                <a:cs typeface="Arial" panose="020B0604020202020204" pitchFamily="34" charset="0"/>
              </a:rPr>
              <a:t>.</a:t>
            </a:r>
          </a:p>
          <a:p>
            <a:pPr algn="l"/>
            <a:r>
              <a:rPr lang="ru-RU" sz="4000" b="1" spc="-150" dirty="0">
                <a:solidFill>
                  <a:schemeClr val="tx2">
                    <a:lumMod val="50000"/>
                  </a:schemeClr>
                </a:solidFill>
                <a:latin typeface="Arial" panose="020B0604020202020204" pitchFamily="34" charset="0"/>
                <a:cs typeface="Arial" panose="020B0604020202020204" pitchFamily="34" charset="0"/>
              </a:rPr>
              <a:t>Он нас не покинет.</a:t>
            </a:r>
          </a:p>
          <a:p>
            <a:pPr algn="l"/>
            <a:r>
              <a:rPr lang="ru-RU" sz="4000" b="1" spc="-150" dirty="0">
                <a:solidFill>
                  <a:schemeClr val="tx2">
                    <a:lumMod val="50000"/>
                  </a:schemeClr>
                </a:solidFill>
                <a:latin typeface="Arial" panose="020B0604020202020204" pitchFamily="34" charset="0"/>
                <a:cs typeface="Arial" panose="020B0604020202020204" pitchFamily="34" charset="0"/>
              </a:rPr>
              <a:t>Свет Его, как </a:t>
            </a:r>
            <a:r>
              <a:rPr lang="ru-RU" sz="4000" b="1" spc="-150" dirty="0" smtClean="0">
                <a:solidFill>
                  <a:schemeClr val="tx2">
                    <a:lumMod val="50000"/>
                  </a:schemeClr>
                </a:solidFill>
                <a:latin typeface="Arial" panose="020B0604020202020204" pitchFamily="34" charset="0"/>
                <a:cs typeface="Arial" panose="020B0604020202020204" pitchFamily="34" charset="0"/>
              </a:rPr>
              <a:t>бездонное небо</a:t>
            </a:r>
            <a:r>
              <a:rPr lang="ru-RU" sz="4000" b="1" spc="-150" dirty="0">
                <a:solidFill>
                  <a:schemeClr val="tx2">
                    <a:lumMod val="50000"/>
                  </a:schemeClr>
                </a:solidFill>
                <a:latin typeface="Arial" panose="020B0604020202020204" pitchFamily="34" charset="0"/>
                <a:cs typeface="Arial" panose="020B0604020202020204" pitchFamily="34" charset="0"/>
              </a:rPr>
              <a:t>, </a:t>
            </a:r>
            <a:r>
              <a:rPr lang="ru-RU" sz="4000" b="1" spc="-150" dirty="0" smtClean="0">
                <a:solidFill>
                  <a:schemeClr val="tx2">
                    <a:lumMod val="50000"/>
                  </a:schemeClr>
                </a:solidFill>
                <a:latin typeface="Arial" panose="020B0604020202020204" pitchFamily="34" charset="0"/>
                <a:cs typeface="Arial" panose="020B0604020202020204" pitchFamily="34" charset="0"/>
              </a:rPr>
              <a:t>										глубок</a:t>
            </a:r>
            <a:r>
              <a:rPr lang="ru-RU" sz="4000" b="1" spc="-150" dirty="0">
                <a:solidFill>
                  <a:schemeClr val="tx2">
                    <a:lumMod val="50000"/>
                  </a:schemeClr>
                </a:solidFill>
                <a:latin typeface="Arial" panose="020B0604020202020204" pitchFamily="34" charset="0"/>
                <a:cs typeface="Arial" panose="020B0604020202020204" pitchFamily="34" charset="0"/>
              </a:rPr>
              <a:t>.</a:t>
            </a:r>
          </a:p>
          <a:p>
            <a:pPr algn="l"/>
            <a:r>
              <a:rPr lang="ru-RU" sz="4000" b="1" spc="-150" dirty="0">
                <a:solidFill>
                  <a:schemeClr val="tx2">
                    <a:lumMod val="50000"/>
                  </a:schemeClr>
                </a:solidFill>
                <a:latin typeface="Arial" panose="020B0604020202020204" pitchFamily="34" charset="0"/>
                <a:cs typeface="Arial" panose="020B0604020202020204" pitchFamily="34" charset="0"/>
              </a:rPr>
              <a:t>Мир – как реки в пустыне.</a:t>
            </a:r>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325515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С тобою Он везде – </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И в счастье, и в беде,</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Его святая милость</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Превыше небес.</a:t>
            </a:r>
            <a:endParaRPr lang="ru-RU" sz="4000" b="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549710"/>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1013</TotalTime>
  <Words>72</Words>
  <Application>Microsoft Office PowerPoint</Application>
  <PresentationFormat>Экран (16:9)</PresentationFormat>
  <Paragraphs>19</Paragraphs>
  <Slides>5</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White</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Секретарь</cp:lastModifiedBy>
  <cp:revision>79</cp:revision>
  <dcterms:modified xsi:type="dcterms:W3CDTF">2020-10-22T12:42:46Z</dcterms:modified>
</cp:coreProperties>
</file>