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52" r:id="rId4"/>
    <p:sldId id="1053" r:id="rId5"/>
    <p:sldId id="1054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6" d="100"/>
          <a:sy n="106" d="100"/>
        </p:scale>
        <p:origin x="-84" y="-11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Господу бремя доверь своё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712968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Господу бремя доверь своё,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Скорбь, тревогу, боль, страх.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поддержит тебя на 						тернистом пути.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– Спаситель и Бог твой,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35296" y="836712"/>
            <a:ext cx="8424936" cy="460851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мир в Его руках.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– любящий Отец,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святая милость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 небес.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7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2936" y="350676"/>
            <a:ext cx="8712968" cy="6156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Верен Господь нам в Своей  						любви.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нас не покинет.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Его, как бездонное 							небо, глубок.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– как реки в пустыне.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0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35296" y="836712"/>
            <a:ext cx="8424936" cy="460851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тобою Он везде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счастье, и в беде,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святая милость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 небес.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38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8442</TotalTime>
  <Words>63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Секретарь</cp:lastModifiedBy>
  <cp:revision>231</cp:revision>
  <dcterms:created xsi:type="dcterms:W3CDTF">2016-09-02T12:17:38Z</dcterms:created>
  <dcterms:modified xsi:type="dcterms:W3CDTF">2020-10-22T12:42:51Z</dcterms:modified>
</cp:coreProperties>
</file>