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2" r:id="rId4"/>
    <p:sldId id="1053" r:id="rId5"/>
    <p:sldId id="1054" r:id="rId6"/>
    <p:sldId id="1055" r:id="rId7"/>
    <p:sldId id="1056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1490008"/>
            <a:ext cx="6624736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Тебе, Господь, мой дух взывает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Тебе, Господь,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дух взывает,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Услышь мой голос и внемли!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Смотри: враг сети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расставляет –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не упасть мне помоги!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путь суров: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небе тучи,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Вихрь испытаний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сил;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Склонись ко мне,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Бог могучий,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Дабы врага я победил.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7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часто, мучимый 								сомненьем,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Тобой рыдаю я.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сжалься над моим 								мученьем,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Прости, прости, мой Бог,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меня.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2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благой,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любвеобильный,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Вершитель мира и судьбы,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Творец всего,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всесильный,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не отринь моей мольбы!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6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Скала Ты в мире 								развращённом,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Утеха в трудный жизни час.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помощь, сила всем 						спасённым,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нами бодрствует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Твой глаз.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3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Внемли ж мольбе моей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и в горе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дай надежду потерять,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Пребудь со мной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в житейском море,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чёлн мой верно 								направлять.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02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8438</TotalTime>
  <Words>53</Words>
  <Application>Microsoft Macintosh PowerPoint</Application>
  <PresentationFormat>On-screen Show (4:3)</PresentationFormat>
  <Paragraphs>42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232</cp:revision>
  <dcterms:created xsi:type="dcterms:W3CDTF">2016-09-02T12:17:38Z</dcterms:created>
  <dcterms:modified xsi:type="dcterms:W3CDTF">2020-10-22T11:44:16Z</dcterms:modified>
</cp:coreProperties>
</file>