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65" r:id="rId2"/>
    <p:sldId id="269" r:id="rId3"/>
    <p:sldId id="267" r:id="rId4"/>
    <p:sldId id="276" r:id="rId5"/>
    <p:sldId id="277" r:id="rId6"/>
    <p:sldId id="278" r:id="rId7"/>
    <p:sldId id="279" r:id="rId8"/>
    <p:sldId id="280" r:id="rId9"/>
    <p:sldId id="281" r:id="rId10"/>
    <p:sldId id="282" r:id="rId11"/>
    <p:sldId id="283" r:id="rId12"/>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Вера есть сила народа</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65318" y="451635"/>
            <a:ext cx="8386307"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dirty="0" smtClean="0">
                <a:solidFill>
                  <a:schemeClr val="tx2">
                    <a:lumMod val="50000"/>
                  </a:schemeClr>
                </a:solidFill>
                <a:latin typeface="Arial" panose="020B0604020202020204" pitchFamily="34" charset="0"/>
                <a:cs typeface="Arial" panose="020B0604020202020204" pitchFamily="34" charset="0"/>
              </a:rPr>
              <a:t>Пусть </a:t>
            </a:r>
            <a:r>
              <a:rPr lang="ru-RU" sz="4400" b="1" dirty="0">
                <a:solidFill>
                  <a:schemeClr val="tx2">
                    <a:lumMod val="50000"/>
                  </a:schemeClr>
                </a:solidFill>
                <a:latin typeface="Arial" panose="020B0604020202020204" pitchFamily="34" charset="0"/>
                <a:cs typeface="Arial" panose="020B0604020202020204" pitchFamily="34" charset="0"/>
              </a:rPr>
              <a:t>нас все люди позорят,</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В мире развратном клеймят – </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Веры нам светлые взоры</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Будущность всё ж не затмят.</a:t>
            </a:r>
          </a:p>
        </p:txBody>
      </p:sp>
    </p:spTree>
    <p:extLst>
      <p:ext uri="{BB962C8B-B14F-4D97-AF65-F5344CB8AC3E}">
        <p14:creationId xmlns:p14="http://schemas.microsoft.com/office/powerpoint/2010/main" val="2727693843"/>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3266"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36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Верой живою</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(муж.)</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 верой, верой живою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 мире сём узкой тропою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К небу мы верно дойдём,</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Вечную жизнь обретём.</a:t>
            </a:r>
          </a:p>
        </p:txBody>
      </p:sp>
    </p:spTree>
    <p:extLst>
      <p:ext uri="{BB962C8B-B14F-4D97-AF65-F5344CB8AC3E}">
        <p14:creationId xmlns:p14="http://schemas.microsoft.com/office/powerpoint/2010/main" val="3749998505"/>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42873" y="277107"/>
            <a:ext cx="797536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dirty="0" smtClean="0">
                <a:solidFill>
                  <a:schemeClr val="tx2">
                    <a:lumMod val="50000"/>
                  </a:schemeClr>
                </a:solidFill>
                <a:latin typeface="Arial" panose="020B0604020202020204" pitchFamily="34" charset="0"/>
                <a:cs typeface="Arial" panose="020B0604020202020204" pitchFamily="34" charset="0"/>
              </a:rPr>
              <a:t>Вера </a:t>
            </a:r>
            <a:r>
              <a:rPr lang="ru-RU" sz="4400" b="1" dirty="0">
                <a:solidFill>
                  <a:schemeClr val="tx2">
                    <a:lumMod val="50000"/>
                  </a:schemeClr>
                </a:solidFill>
                <a:latin typeface="Arial" panose="020B0604020202020204" pitchFamily="34" charset="0"/>
                <a:cs typeface="Arial" panose="020B0604020202020204" pitchFamily="34" charset="0"/>
              </a:rPr>
              <a:t>есть сила народа,</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Бог её в сердце дарит,</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Радость, любовь и свобода</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В действиях веры царит.</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3266"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36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Верой живою</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(муж.)</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 верой, верой живою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 мире сём узкой тропою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К небу мы верно дойдём,</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Вечную жизнь обретём.</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29601" y="451635"/>
            <a:ext cx="84339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200" b="1" dirty="0">
                <a:solidFill>
                  <a:schemeClr val="tx2">
                    <a:lumMod val="50000"/>
                  </a:schemeClr>
                </a:solidFill>
                <a:latin typeface="Arial" panose="020B0604020202020204" pitchFamily="34" charset="0"/>
                <a:cs typeface="Arial" panose="020B0604020202020204" pitchFamily="34" charset="0"/>
              </a:rPr>
              <a:t>Вера есть щит, огражденье,</a:t>
            </a:r>
          </a:p>
          <a:p>
            <a:pPr algn="l">
              <a:lnSpc>
                <a:spcPct val="150000"/>
              </a:lnSpc>
            </a:pPr>
            <a:r>
              <a:rPr lang="ru-RU" sz="4200" b="1" dirty="0">
                <a:solidFill>
                  <a:schemeClr val="tx2">
                    <a:lumMod val="50000"/>
                  </a:schemeClr>
                </a:solidFill>
                <a:latin typeface="Arial" panose="020B0604020202020204" pitchFamily="34" charset="0"/>
                <a:cs typeface="Arial" panose="020B0604020202020204" pitchFamily="34" charset="0"/>
              </a:rPr>
              <a:t>С нею мы бодро идём,</a:t>
            </a:r>
          </a:p>
          <a:p>
            <a:pPr algn="l">
              <a:lnSpc>
                <a:spcPct val="150000"/>
              </a:lnSpc>
            </a:pPr>
            <a:r>
              <a:rPr lang="ru-RU" sz="4200" b="1" dirty="0">
                <a:solidFill>
                  <a:schemeClr val="tx2">
                    <a:lumMod val="50000"/>
                  </a:schemeClr>
                </a:solidFill>
                <a:latin typeface="Arial" panose="020B0604020202020204" pitchFamily="34" charset="0"/>
                <a:cs typeface="Arial" panose="020B0604020202020204" pitchFamily="34" charset="0"/>
              </a:rPr>
              <a:t>С верой в житейском </a:t>
            </a:r>
            <a:r>
              <a:rPr lang="ru-RU" sz="4200" b="1" dirty="0" smtClean="0">
                <a:solidFill>
                  <a:schemeClr val="tx2">
                    <a:lumMod val="50000"/>
                  </a:schemeClr>
                </a:solidFill>
                <a:latin typeface="Arial" panose="020B0604020202020204" pitchFamily="34" charset="0"/>
                <a:cs typeface="Arial" panose="020B0604020202020204" pitchFamily="34" charset="0"/>
              </a:rPr>
              <a:t>сраженье</a:t>
            </a:r>
          </a:p>
          <a:p>
            <a:pPr algn="l">
              <a:lnSpc>
                <a:spcPct val="150000"/>
              </a:lnSpc>
            </a:pPr>
            <a:r>
              <a:rPr lang="ru-RU" sz="4200" b="1" dirty="0" smtClean="0">
                <a:solidFill>
                  <a:schemeClr val="tx2">
                    <a:lumMod val="50000"/>
                  </a:schemeClr>
                </a:solidFill>
                <a:latin typeface="Arial" panose="020B0604020202020204" pitchFamily="34" charset="0"/>
                <a:cs typeface="Arial" panose="020B0604020202020204" pitchFamily="34" charset="0"/>
              </a:rPr>
              <a:t>Мы </a:t>
            </a:r>
            <a:r>
              <a:rPr lang="ru-RU" sz="4200" b="1" dirty="0">
                <a:solidFill>
                  <a:schemeClr val="tx2">
                    <a:lumMod val="50000"/>
                  </a:schemeClr>
                </a:solidFill>
                <a:latin typeface="Arial" panose="020B0604020202020204" pitchFamily="34" charset="0"/>
                <a:cs typeface="Arial" panose="020B0604020202020204" pitchFamily="34" charset="0"/>
              </a:rPr>
              <a:t>никогда не падём.</a:t>
            </a:r>
          </a:p>
        </p:txBody>
      </p:sp>
    </p:spTree>
    <p:extLst>
      <p:ext uri="{BB962C8B-B14F-4D97-AF65-F5344CB8AC3E}">
        <p14:creationId xmlns:p14="http://schemas.microsoft.com/office/powerpoint/2010/main" val="3282301243"/>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3266"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36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Верой живою</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(муж.)</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 верой, верой живою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 мире сём узкой тропою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К небу мы верно дойдём,</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Вечную жизнь обретём.</a:t>
            </a:r>
          </a:p>
        </p:txBody>
      </p:sp>
    </p:spTree>
    <p:extLst>
      <p:ext uri="{BB962C8B-B14F-4D97-AF65-F5344CB8AC3E}">
        <p14:creationId xmlns:p14="http://schemas.microsoft.com/office/powerpoint/2010/main" val="60965511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523487" y="199539"/>
            <a:ext cx="7949196"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dirty="0" smtClean="0">
                <a:solidFill>
                  <a:schemeClr val="tx2">
                    <a:lumMod val="50000"/>
                  </a:schemeClr>
                </a:solidFill>
                <a:latin typeface="Arial" panose="020B0604020202020204" pitchFamily="34" charset="0"/>
                <a:cs typeface="Arial" panose="020B0604020202020204" pitchFamily="34" charset="0"/>
              </a:rPr>
              <a:t>Пусть </a:t>
            </a:r>
            <a:r>
              <a:rPr lang="ru-RU" sz="4400" b="1" dirty="0">
                <a:solidFill>
                  <a:schemeClr val="tx2">
                    <a:lumMod val="50000"/>
                  </a:schemeClr>
                </a:solidFill>
                <a:latin typeface="Arial" panose="020B0604020202020204" pitchFamily="34" charset="0"/>
                <a:cs typeface="Arial" panose="020B0604020202020204" pitchFamily="34" charset="0"/>
              </a:rPr>
              <a:t>нас враги окружают,</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Выступим все, как один,</a:t>
            </a:r>
          </a:p>
          <a:p>
            <a:pPr algn="l">
              <a:lnSpc>
                <a:spcPct val="150000"/>
              </a:lnSpc>
            </a:pPr>
            <a:r>
              <a:rPr lang="ru-RU" sz="4400" b="1" dirty="0" err="1">
                <a:solidFill>
                  <a:schemeClr val="tx2">
                    <a:lumMod val="50000"/>
                  </a:schemeClr>
                </a:solidFill>
                <a:latin typeface="Arial" panose="020B0604020202020204" pitchFamily="34" charset="0"/>
                <a:cs typeface="Arial" panose="020B0604020202020204" pitchFamily="34" charset="0"/>
              </a:rPr>
              <a:t>Смертию</a:t>
            </a:r>
            <a:r>
              <a:rPr lang="ru-RU" sz="4400" b="1" dirty="0">
                <a:solidFill>
                  <a:schemeClr val="tx2">
                    <a:lumMod val="50000"/>
                  </a:schemeClr>
                </a:solidFill>
                <a:latin typeface="Arial" panose="020B0604020202020204" pitchFamily="34" charset="0"/>
                <a:cs typeface="Arial" panose="020B0604020202020204" pitchFamily="34" charset="0"/>
              </a:rPr>
              <a:t> пусть угрожают – </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Верой мы их победим.</a:t>
            </a:r>
          </a:p>
        </p:txBody>
      </p:sp>
    </p:spTree>
    <p:extLst>
      <p:ext uri="{BB962C8B-B14F-4D97-AF65-F5344CB8AC3E}">
        <p14:creationId xmlns:p14="http://schemas.microsoft.com/office/powerpoint/2010/main" val="3323556564"/>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3266"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36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Верой живою</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(муж.)</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 верой, верой живою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 мире сём узкой тропою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К небу мы верно дойдём,</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Вечную жизнь обретём.</a:t>
            </a:r>
          </a:p>
        </p:txBody>
      </p:sp>
    </p:spTree>
    <p:extLst>
      <p:ext uri="{BB962C8B-B14F-4D97-AF65-F5344CB8AC3E}">
        <p14:creationId xmlns:p14="http://schemas.microsoft.com/office/powerpoint/2010/main" val="313426220"/>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765837" y="451635"/>
            <a:ext cx="7723319"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dirty="0" smtClean="0">
                <a:solidFill>
                  <a:schemeClr val="tx2">
                    <a:lumMod val="50000"/>
                  </a:schemeClr>
                </a:solidFill>
                <a:latin typeface="Arial" panose="020B0604020202020204" pitchFamily="34" charset="0"/>
                <a:cs typeface="Arial" panose="020B0604020202020204" pitchFamily="34" charset="0"/>
              </a:rPr>
              <a:t>Пусть </a:t>
            </a:r>
            <a:r>
              <a:rPr lang="ru-RU" sz="4400" b="1" dirty="0">
                <a:solidFill>
                  <a:schemeClr val="tx2">
                    <a:lumMod val="50000"/>
                  </a:schemeClr>
                </a:solidFill>
                <a:latin typeface="Arial" panose="020B0604020202020204" pitchFamily="34" charset="0"/>
                <a:cs typeface="Arial" panose="020B0604020202020204" pitchFamily="34" charset="0"/>
              </a:rPr>
              <a:t>затрудненья горою</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Станут пред нами в пути – </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Братья, мы верой живою</a:t>
            </a:r>
          </a:p>
          <a:p>
            <a:pPr algn="l">
              <a:lnSpc>
                <a:spcPct val="150000"/>
              </a:lnSpc>
            </a:pPr>
            <a:r>
              <a:rPr lang="ru-RU" sz="4400" b="1" dirty="0">
                <a:solidFill>
                  <a:schemeClr val="tx2">
                    <a:lumMod val="50000"/>
                  </a:schemeClr>
                </a:solidFill>
                <a:latin typeface="Arial" panose="020B0604020202020204" pitchFamily="34" charset="0"/>
                <a:cs typeface="Arial" panose="020B0604020202020204" pitchFamily="34" charset="0"/>
              </a:rPr>
              <a:t>Сможем преграду смести.</a:t>
            </a:r>
          </a:p>
        </p:txBody>
      </p:sp>
    </p:spTree>
    <p:extLst>
      <p:ext uri="{BB962C8B-B14F-4D97-AF65-F5344CB8AC3E}">
        <p14:creationId xmlns:p14="http://schemas.microsoft.com/office/powerpoint/2010/main" val="1648563757"/>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033266"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6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3600" spc="-150" dirty="0">
              <a:solidFill>
                <a:schemeClr val="tx2">
                  <a:lumMod val="50000"/>
                </a:schemeClr>
              </a:solidFill>
              <a:latin typeface="Arial" panose="020B0604020202020204" pitchFamily="34" charset="0"/>
              <a:cs typeface="Arial" panose="020B0604020202020204" pitchFamily="34" charset="0"/>
            </a:endParaRPr>
          </a:p>
          <a:p>
            <a:pPr algn="l"/>
            <a:r>
              <a:rPr lang="ru-RU" sz="4000" b="1" spc="-150" dirty="0">
                <a:solidFill>
                  <a:schemeClr val="tx2">
                    <a:lumMod val="50000"/>
                  </a:schemeClr>
                </a:solidFill>
                <a:latin typeface="Arial" panose="020B0604020202020204" pitchFamily="34" charset="0"/>
                <a:cs typeface="Arial" panose="020B0604020202020204" pitchFamily="34" charset="0"/>
              </a:rPr>
              <a:t>Верой живою</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3600" b="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(муж.)</a:t>
            </a:r>
            <a:r>
              <a:rPr lang="en-US" sz="3600" b="1" i="1" spc="-150" dirty="0">
                <a:solidFill>
                  <a:schemeClr val="tx2">
                    <a:lumMod val="50000"/>
                  </a:schemeClr>
                </a:solidFill>
                <a:latin typeface="Arial" panose="020B0604020202020204" pitchFamily="34" charset="0"/>
                <a:cs typeface="Arial" panose="020B0604020202020204" pitchFamily="34" charset="0"/>
              </a:rPr>
              <a:t>]</a:t>
            </a:r>
            <a:r>
              <a:rPr lang="ru-RU" sz="3600" b="1" i="1" spc="-150" dirty="0">
                <a:solidFill>
                  <a:schemeClr val="tx2">
                    <a:lumMod val="50000"/>
                  </a:schemeClr>
                </a:solidFill>
                <a:latin typeface="Arial" panose="020B0604020202020204" pitchFamily="34" charset="0"/>
                <a:cs typeface="Arial" panose="020B0604020202020204" pitchFamily="34" charset="0"/>
              </a:rPr>
              <a:t> верой, верой живою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 мире сём узкой тропою</a:t>
            </a:r>
          </a:p>
          <a:p>
            <a:pPr algn="l"/>
            <a:r>
              <a:rPr lang="ru-RU" sz="4000" b="1" spc="-150" dirty="0">
                <a:solidFill>
                  <a:schemeClr val="tx2">
                    <a:lumMod val="50000"/>
                  </a:schemeClr>
                </a:solidFill>
                <a:latin typeface="Arial" panose="020B0604020202020204" pitchFamily="34" charset="0"/>
                <a:cs typeface="Arial" panose="020B0604020202020204" pitchFamily="34" charset="0"/>
              </a:rPr>
              <a:t>К небу мы верно дойдём,</a:t>
            </a:r>
          </a:p>
          <a:p>
            <a:pPr algn="l"/>
            <a:r>
              <a:rPr lang="ru-RU" sz="4000" b="1" spc="-150" dirty="0">
                <a:solidFill>
                  <a:schemeClr val="tx2">
                    <a:lumMod val="50000"/>
                  </a:schemeClr>
                </a:solidFill>
                <a:latin typeface="Arial" panose="020B0604020202020204" pitchFamily="34" charset="0"/>
                <a:cs typeface="Arial" panose="020B0604020202020204" pitchFamily="34" charset="0"/>
              </a:rPr>
              <a:t>Вечную жизнь обретём.</a:t>
            </a:r>
          </a:p>
        </p:txBody>
      </p:sp>
    </p:spTree>
    <p:extLst>
      <p:ext uri="{BB962C8B-B14F-4D97-AF65-F5344CB8AC3E}">
        <p14:creationId xmlns:p14="http://schemas.microsoft.com/office/powerpoint/2010/main" val="197893631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1007</TotalTime>
  <Words>126</Words>
  <Application>Microsoft Macintosh PowerPoint</Application>
  <PresentationFormat>On-screen Show (16:9)</PresentationFormat>
  <Paragraphs>56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81</cp:revision>
  <dcterms:modified xsi:type="dcterms:W3CDTF">2020-10-22T11:43:34Z</dcterms:modified>
</cp:coreProperties>
</file>