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44" r:id="rId4"/>
    <p:sldId id="1045" r:id="rId5"/>
    <p:sldId id="1055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486" y="404664"/>
            <a:ext cx="6408712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жить под защитой Твоих крыл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7088" y="692696"/>
            <a:ext cx="9289032" cy="518457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жить под защитой </a:t>
            </a: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Твоих крыл,</a:t>
            </a:r>
          </a:p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я в мире Божией любви.</a:t>
            </a:r>
          </a:p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 настанет, </a:t>
            </a:r>
          </a:p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я не устрашусь,</a:t>
            </a:r>
          </a:p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я под защитой </a:t>
            </a: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Твоих крыл.</a:t>
            </a:r>
            <a:endParaRPr lang="ru-RU" sz="4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защитой, под защитой</a:t>
            </a:r>
          </a:p>
          <a:p>
            <a:pPr>
              <a:lnSpc>
                <a:spcPct val="150000"/>
              </a:lnSpc>
            </a:pP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защитой Твоих крыл.</a:t>
            </a:r>
          </a:p>
          <a:p>
            <a:pPr>
              <a:lnSpc>
                <a:spcPct val="15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защитой, под защитой</a:t>
            </a:r>
          </a:p>
          <a:p>
            <a:pPr>
              <a:lnSpc>
                <a:spcPct val="15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защитой Твоих крыл.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спасён под защитой </a:t>
            </a:r>
          </a:p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Твоих крыл,</a:t>
            </a:r>
          </a:p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покой под охраною Твоей.</a:t>
            </a:r>
          </a:p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летят стрелы,</a:t>
            </a:r>
          </a:p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не убоюсь,</a:t>
            </a:r>
          </a:p>
          <a:p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я под защитой </a:t>
            </a: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Твоих крыл.</a:t>
            </a:r>
            <a:endParaRPr lang="ru-RU" sz="4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защитой, под защитой</a:t>
            </a:r>
          </a:p>
          <a:p>
            <a:pPr>
              <a:lnSpc>
                <a:spcPct val="150000"/>
              </a:lnSpc>
            </a:pP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защитой Твоих крыл.</a:t>
            </a:r>
          </a:p>
          <a:p>
            <a:pPr>
              <a:lnSpc>
                <a:spcPct val="15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защитой, под защитой</a:t>
            </a:r>
          </a:p>
          <a:p>
            <a:pPr>
              <a:lnSpc>
                <a:spcPct val="15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защитой Твоих крыл.</a:t>
            </a:r>
          </a:p>
          <a:p>
            <a:endParaRPr lang="ru-RU" sz="4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8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8432</TotalTime>
  <Words>59</Words>
  <Application>Microsoft Macintosh PowerPoint</Application>
  <PresentationFormat>On-screen Show (4:3)</PresentationFormat>
  <Paragraphs>29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231</cp:revision>
  <dcterms:created xsi:type="dcterms:W3CDTF">2016-09-02T12:17:38Z</dcterms:created>
  <dcterms:modified xsi:type="dcterms:W3CDTF">2020-10-22T11:46:06Z</dcterms:modified>
</cp:coreProperties>
</file>