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2" r:id="rId5"/>
    <p:sldId id="1059" r:id="rId6"/>
    <p:sldId id="1054" r:id="rId7"/>
    <p:sldId id="1058" r:id="rId8"/>
    <p:sldId id="1056" r:id="rId9"/>
    <p:sldId id="1057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бури жизни стонут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460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0060" y="980728"/>
            <a:ext cx="8136904" cy="38884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бури жизни стонут,</a:t>
            </a:r>
          </a:p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Устрашает грозный рёв,</a:t>
            </a:r>
          </a:p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 я: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всесильный</a:t>
            </a:r>
          </a:p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защита и покров.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36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народ Он охраняет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Свой народ Он охраняет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житейских бурь, скорбей,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Средь житейских бурь, скорбей,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меня Он укрывает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И меня Он укрывает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Своей.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Своей.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0060" y="980728"/>
            <a:ext cx="8136904" cy="38884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скорбь Бог посылает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дух слабый мой,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я: Он приближает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чрез скорбный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8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36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народ Он охраняет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Свой народ Он охраняет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житейских бурь, скорбей,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Средь житейских бурь, скорбей,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меня Он укрывает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И меня Он укрывает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Своей.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Своей.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6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0060" y="980728"/>
            <a:ext cx="8136904" cy="38884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Искушенье ли смущает,</a:t>
            </a:r>
          </a:p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 соблазн дух тяготить,</a:t>
            </a:r>
          </a:p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 ли жизни угрожает,</a:t>
            </a:r>
          </a:p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страшусь: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мой щит.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4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36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народ Он охраняет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Свой народ Он охраняет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житейских бурь, скорбей,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Средь житейских бурь, скорбей,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меня Он укрывает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И меня Он укрывает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Своей.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Своей.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6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980728"/>
            <a:ext cx="8281428" cy="38884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шумят морские волны,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всё зло вокруг кипит,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верой твёрдой полно,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 меня хранит.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5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36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народ Он охраняет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Свой народ Он охраняет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житейских бурь, скорбей,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Средь житейских бурь, скорбей,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меня Он укрывает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И меня Он укрывает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Своей.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Своей.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64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8440</TotalTime>
  <Words>99</Words>
  <Application>Microsoft Macintosh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2020-10-21T20:47:27Z</dcterms:modified>
</cp:coreProperties>
</file>